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4" r:id="rId4"/>
    <p:sldMasterId id="2147484214" r:id="rId5"/>
    <p:sldMasterId id="2147484459" r:id="rId6"/>
  </p:sldMasterIdLst>
  <p:notesMasterIdLst>
    <p:notesMasterId r:id="rId8"/>
  </p:notesMasterIdLst>
  <p:sldIdLst>
    <p:sldId id="256" r:id="rId7"/>
  </p:sldIdLst>
  <p:sldSz cx="6858000" cy="9906000" type="A4"/>
  <p:notesSz cx="7105650" cy="10236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C9DC2-8E0C-4827-B069-5D42747F9C4F}" v="1" dt="2023-07-24T02:02:18.1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napToObjects="1">
      <p:cViewPr varScale="1">
        <p:scale>
          <a:sx n="79" d="100"/>
          <a:sy n="79" d="100"/>
        </p:scale>
        <p:origin x="3144" y="10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9115" cy="511810"/>
          </a:xfrm>
          <a:prstGeom prst="rect">
            <a:avLst/>
          </a:prstGeom>
        </p:spPr>
        <p:txBody>
          <a:bodyPr vert="horz" lIns="94805" tIns="47402" rIns="94805" bIns="47402" rtlCol="0"/>
          <a:lstStyle>
            <a:lvl1pPr algn="l">
              <a:defRPr sz="1200"/>
            </a:lvl1pPr>
          </a:lstStyle>
          <a:p>
            <a:endParaRPr kumimoji="1" lang="ja-JP" altLang="en-US"/>
          </a:p>
        </p:txBody>
      </p:sp>
      <p:sp>
        <p:nvSpPr>
          <p:cNvPr id="3" name="日付プレースホルダ 2"/>
          <p:cNvSpPr>
            <a:spLocks noGrp="1"/>
          </p:cNvSpPr>
          <p:nvPr>
            <p:ph type="dt" idx="1"/>
          </p:nvPr>
        </p:nvSpPr>
        <p:spPr>
          <a:xfrm>
            <a:off x="4024892" y="0"/>
            <a:ext cx="3079115" cy="511810"/>
          </a:xfrm>
          <a:prstGeom prst="rect">
            <a:avLst/>
          </a:prstGeom>
        </p:spPr>
        <p:txBody>
          <a:bodyPr vert="horz" lIns="94805" tIns="47402" rIns="94805" bIns="47402" rtlCol="0"/>
          <a:lstStyle>
            <a:lvl1pPr algn="r">
              <a:defRPr sz="1200"/>
            </a:lvl1pPr>
          </a:lstStyle>
          <a:p>
            <a:fld id="{BF9C92B6-F11C-41C9-8BCF-244124D64897}" type="datetimeFigureOut">
              <a:rPr kumimoji="1" lang="ja-JP" altLang="en-US" smtClean="0"/>
              <a:pPr/>
              <a:t>2024/2/20</a:t>
            </a:fld>
            <a:endParaRPr kumimoji="1" lang="ja-JP" altLang="en-US"/>
          </a:p>
        </p:txBody>
      </p:sp>
      <p:sp>
        <p:nvSpPr>
          <p:cNvPr id="4" name="スライド イメージ プレースホルダ 3"/>
          <p:cNvSpPr>
            <a:spLocks noGrp="1" noRot="1" noChangeAspect="1"/>
          </p:cNvSpPr>
          <p:nvPr>
            <p:ph type="sldImg" idx="2"/>
          </p:nvPr>
        </p:nvSpPr>
        <p:spPr>
          <a:xfrm>
            <a:off x="2224088" y="766763"/>
            <a:ext cx="2657475" cy="3838575"/>
          </a:xfrm>
          <a:prstGeom prst="rect">
            <a:avLst/>
          </a:prstGeom>
          <a:noFill/>
          <a:ln w="12700">
            <a:solidFill>
              <a:prstClr val="black"/>
            </a:solidFill>
          </a:ln>
        </p:spPr>
        <p:txBody>
          <a:bodyPr vert="horz" lIns="94805" tIns="47402" rIns="94805" bIns="47402" rtlCol="0" anchor="ctr"/>
          <a:lstStyle/>
          <a:p>
            <a:endParaRPr lang="ja-JP" altLang="en-US"/>
          </a:p>
        </p:txBody>
      </p:sp>
      <p:sp>
        <p:nvSpPr>
          <p:cNvPr id="5" name="ノート プレースホルダ 4"/>
          <p:cNvSpPr>
            <a:spLocks noGrp="1"/>
          </p:cNvSpPr>
          <p:nvPr>
            <p:ph type="body" sz="quarter" idx="3"/>
          </p:nvPr>
        </p:nvSpPr>
        <p:spPr>
          <a:xfrm>
            <a:off x="710565" y="4862195"/>
            <a:ext cx="5684520" cy="4606290"/>
          </a:xfrm>
          <a:prstGeom prst="rect">
            <a:avLst/>
          </a:prstGeom>
        </p:spPr>
        <p:txBody>
          <a:bodyPr vert="horz" lIns="94805" tIns="47402" rIns="94805" bIns="47402"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722613"/>
            <a:ext cx="3079115" cy="511810"/>
          </a:xfrm>
          <a:prstGeom prst="rect">
            <a:avLst/>
          </a:prstGeom>
        </p:spPr>
        <p:txBody>
          <a:bodyPr vert="horz" lIns="94805" tIns="47402" rIns="94805" bIns="4740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4024892" y="9722613"/>
            <a:ext cx="3079115" cy="511810"/>
          </a:xfrm>
          <a:prstGeom prst="rect">
            <a:avLst/>
          </a:prstGeom>
        </p:spPr>
        <p:txBody>
          <a:bodyPr vert="horz" lIns="94805" tIns="47402" rIns="94805" bIns="47402" rtlCol="0" anchor="b"/>
          <a:lstStyle>
            <a:lvl1pPr algn="r">
              <a:defRPr sz="1200"/>
            </a:lvl1pPr>
          </a:lstStyle>
          <a:p>
            <a:fld id="{112AF161-D8AF-4E43-99BE-60923BD69E8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12AF161-D8AF-4E43-99BE-60923BD69E88}"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4321"/>
            <a:ext cx="5143500" cy="3448756"/>
          </a:xfrm>
        </p:spPr>
        <p:txBody>
          <a:bodyPr anchor="b">
            <a:normAutofit/>
          </a:bodyPr>
          <a:lstStyle>
            <a:lvl1pPr algn="ctr">
              <a:defRPr sz="3375"/>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normAutofit/>
          </a:bodyPr>
          <a:lstStyle>
            <a:lvl1pPr marL="0" indent="0" algn="ctr">
              <a:buNone/>
              <a:defRPr sz="1350">
                <a:solidFill>
                  <a:schemeClr val="tx1">
                    <a:lumMod val="75000"/>
                    <a:lumOff val="25000"/>
                  </a:schemeClr>
                </a:solidFill>
              </a:defRPr>
            </a:lvl1pPr>
            <a:lvl2pPr marL="257175" indent="0" algn="ctr">
              <a:buNone/>
              <a:defRPr sz="1575"/>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883384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513111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052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7" y="520523"/>
            <a:ext cx="4350544" cy="839487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375607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4321"/>
            <a:ext cx="5143500" cy="3448756"/>
          </a:xfrm>
        </p:spPr>
        <p:txBody>
          <a:bodyPr anchor="b">
            <a:normAutofit/>
          </a:bodyPr>
          <a:lstStyle>
            <a:lvl1pPr algn="ctr">
              <a:defRPr sz="3375"/>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normAutofit/>
          </a:bodyPr>
          <a:lstStyle>
            <a:lvl1pPr marL="0" indent="0" algn="ctr">
              <a:buNone/>
              <a:defRPr sz="1350">
                <a:solidFill>
                  <a:schemeClr val="tx1">
                    <a:lumMod val="75000"/>
                    <a:lumOff val="25000"/>
                  </a:schemeClr>
                </a:solidFill>
              </a:defRPr>
            </a:lvl1pPr>
            <a:lvl2pPr marL="257175" indent="0" algn="ctr">
              <a:buNone/>
              <a:defRPr sz="1575"/>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794801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981935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73500"/>
            <a:ext cx="5915025" cy="4118412"/>
          </a:xfrm>
        </p:spPr>
        <p:txBody>
          <a:bodyPr anchor="b">
            <a:normAutofit/>
          </a:bodyPr>
          <a:lstStyle>
            <a:lvl1pPr>
              <a:defRPr sz="33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576026"/>
            <a:ext cx="5915025" cy="2166937"/>
          </a:xfrm>
        </p:spPr>
        <p:txBody>
          <a:bodyPr anchor="t">
            <a:normAutofit/>
          </a:bodyPr>
          <a:lstStyle>
            <a:lvl1pPr marL="0" indent="0">
              <a:buNone/>
              <a:defRPr sz="1350">
                <a:solidFill>
                  <a:schemeClr val="tx1">
                    <a:lumMod val="75000"/>
                    <a:lumOff val="2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4158738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5384" y="2641601"/>
            <a:ext cx="2914650" cy="62852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41601"/>
            <a:ext cx="2914650" cy="62852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7518474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5384" y="2429340"/>
            <a:ext cx="2900363" cy="1192676"/>
          </a:xfrm>
        </p:spPr>
        <p:txBody>
          <a:bodyPr anchor="b">
            <a:normAutofit/>
          </a:bodyP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a:t>マスター テキストの書式設定</a:t>
            </a:r>
          </a:p>
        </p:txBody>
      </p:sp>
      <p:sp>
        <p:nvSpPr>
          <p:cNvPr id="4" name="Content Placeholder 3"/>
          <p:cNvSpPr>
            <a:spLocks noGrp="1"/>
          </p:cNvSpPr>
          <p:nvPr>
            <p:ph sz="half" idx="2"/>
          </p:nvPr>
        </p:nvSpPr>
        <p:spPr>
          <a:xfrm>
            <a:off x="475384" y="3622017"/>
            <a:ext cx="2900363" cy="53163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9340"/>
            <a:ext cx="2914651" cy="1192675"/>
          </a:xfrm>
        </p:spPr>
        <p:txBody>
          <a:bodyPr anchor="b"/>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22017"/>
            <a:ext cx="2914651" cy="53163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403975805"/>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38911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9582144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1"/>
            <a:ext cx="2211705" cy="2311396"/>
          </a:xfrm>
        </p:spPr>
        <p:txBody>
          <a:bodyPr anchor="b">
            <a:normAutofit/>
          </a:bodyPr>
          <a:lstStyle>
            <a:lvl1pPr>
              <a:defRPr sz="18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14650" y="1430867"/>
            <a:ext cx="3471863" cy="70442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3202" y="2971799"/>
            <a:ext cx="2211705" cy="5503335"/>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04973281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2949253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0"/>
            <a:ext cx="2211705" cy="2311400"/>
          </a:xfrm>
        </p:spPr>
        <p:txBody>
          <a:bodyPr anchor="b">
            <a:normAutofit/>
          </a:bodyPr>
          <a:lstStyle>
            <a:lvl1pPr>
              <a:defRPr sz="18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914650" y="1430867"/>
            <a:ext cx="3471863" cy="70442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3202" y="2971800"/>
            <a:ext cx="2211705" cy="5503333"/>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671923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7231793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052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7" y="520523"/>
            <a:ext cx="4350544" cy="839487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0212388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1">
        <a:schemeClr val="bg1"/>
      </p:bgRef>
    </p:bg>
    <p:spTree>
      <p:nvGrpSpPr>
        <p:cNvPr id="1" name=""/>
        <p:cNvGrpSpPr/>
        <p:nvPr/>
      </p:nvGrpSpPr>
      <p:grpSpPr>
        <a:xfrm>
          <a:off x="0" y="0"/>
          <a:ext cx="0" cy="0"/>
          <a:chOff x="0" y="0"/>
          <a:chExt cx="0" cy="0"/>
        </a:xfrm>
      </p:grpSpPr>
      <p:grpSp>
        <p:nvGrpSpPr>
          <p:cNvPr id="451" name="Group 450"/>
          <p:cNvGrpSpPr/>
          <p:nvPr/>
        </p:nvGrpSpPr>
        <p:grpSpPr>
          <a:xfrm>
            <a:off x="1" y="0"/>
            <a:ext cx="7166372" cy="9899122"/>
            <a:chOff x="1524000" y="0"/>
            <a:chExt cx="9555163" cy="6853238"/>
          </a:xfrm>
        </p:grpSpPr>
        <p:sp>
          <p:nvSpPr>
            <p:cNvPr id="452"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3"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4"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5"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6"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7"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8"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9"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0"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1"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62"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3"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4"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5"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6"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7"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962335" y="1687586"/>
            <a:ext cx="4939593" cy="6554623"/>
            <a:chOff x="1283114" y="1168329"/>
            <a:chExt cx="6586124" cy="4537816"/>
          </a:xfrm>
        </p:grpSpPr>
        <p:sp>
          <p:nvSpPr>
            <p:cNvPr id="39" name="Rectangle 38"/>
            <p:cNvSpPr/>
            <p:nvPr/>
          </p:nvSpPr>
          <p:spPr>
            <a:xfrm>
              <a:off x="1283114" y="1168329"/>
              <a:ext cx="658612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283114" y="1973001"/>
              <a:ext cx="658612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1" name="Isosceles Triangle 39"/>
            <p:cNvSpPr/>
            <p:nvPr/>
          </p:nvSpPr>
          <p:spPr>
            <a:xfrm rot="10800000">
              <a:off x="4362524" y="5355082"/>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019319" y="2968735"/>
            <a:ext cx="4821334" cy="2615363"/>
          </a:xfrm>
        </p:spPr>
        <p:txBody>
          <a:bodyPr bIns="0" anchor="b">
            <a:normAutofit/>
          </a:bodyPr>
          <a:lstStyle>
            <a:lvl1pPr algn="ctr">
              <a:lnSpc>
                <a:spcPct val="80000"/>
              </a:lnSpc>
              <a:defRPr sz="3600" spc="-85">
                <a:solidFill>
                  <a:srgbClr val="FFFE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19319" y="5693266"/>
            <a:ext cx="4821334" cy="1927062"/>
          </a:xfrm>
        </p:spPr>
        <p:txBody>
          <a:bodyPr tIns="0">
            <a:normAutofit/>
          </a:bodyPr>
          <a:lstStyle>
            <a:lvl1pPr marL="0" indent="0" algn="ctr">
              <a:lnSpc>
                <a:spcPct val="100000"/>
              </a:lnSpc>
              <a:buNone/>
              <a:defRPr sz="1350" b="0">
                <a:solidFill>
                  <a:srgbClr val="FFFEFF"/>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480060" y="462280"/>
            <a:ext cx="2057400" cy="462280"/>
          </a:xfrm>
        </p:spPr>
        <p:txBody>
          <a:bodyPr vert="horz" lIns="91440" tIns="45720" rIns="91440" bIns="45720" rtlCol="0" anchor="ctr"/>
          <a:lstStyle>
            <a:lvl1pPr>
              <a:defRPr lang="en-US"/>
            </a:lvl1p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a:xfrm>
            <a:off x="480060" y="8994648"/>
            <a:ext cx="5891022" cy="462280"/>
          </a:xfrm>
        </p:spPr>
        <p:txBody>
          <a:bodyPr/>
          <a:lstStyle>
            <a:lvl1pPr algn="ctr">
              <a:defRPr/>
            </a:lvl1pPr>
          </a:lstStyle>
          <a:p>
            <a:endParaRPr kumimoji="1" lang="ja-JP" altLang="en-US"/>
          </a:p>
        </p:txBody>
      </p:sp>
      <p:sp>
        <p:nvSpPr>
          <p:cNvPr id="6" name="Slide Number Placeholder 5"/>
          <p:cNvSpPr>
            <a:spLocks noGrp="1"/>
          </p:cNvSpPr>
          <p:nvPr>
            <p:ph type="sldNum" sz="quarter" idx="12"/>
          </p:nvPr>
        </p:nvSpPr>
        <p:spPr>
          <a:xfrm>
            <a:off x="5856732" y="462280"/>
            <a:ext cx="514350" cy="462280"/>
          </a:xfrm>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438104735"/>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65" name="Group 64"/>
          <p:cNvGrpSpPr/>
          <p:nvPr/>
        </p:nvGrpSpPr>
        <p:grpSpPr>
          <a:xfrm>
            <a:off x="-214669" y="1"/>
            <a:ext cx="7066319" cy="9906001"/>
            <a:chOff x="1243013" y="0"/>
            <a:chExt cx="9402763" cy="6858001"/>
          </a:xfrm>
        </p:grpSpPr>
        <p:sp>
          <p:nvSpPr>
            <p:cNvPr id="6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0" name="Group 19"/>
          <p:cNvGrpSpPr/>
          <p:nvPr/>
        </p:nvGrpSpPr>
        <p:grpSpPr>
          <a:xfrm>
            <a:off x="480060" y="2454963"/>
            <a:ext cx="2464914" cy="5012830"/>
            <a:chOff x="640080" y="1699589"/>
            <a:chExt cx="3286552" cy="3470421"/>
          </a:xfrm>
        </p:grpSpPr>
        <p:sp>
          <p:nvSpPr>
            <p:cNvPr id="21" name="Rectangle 2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44166" y="3394335"/>
            <a:ext cx="2334036" cy="3560486"/>
          </a:xfrm>
        </p:spPr>
        <p:txBody>
          <a:bodyPr/>
          <a:lstStyle>
            <a:lvl1pPr>
              <a:defRPr>
                <a:solidFill>
                  <a:srgbClr val="FFFE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311765" y="1160158"/>
            <a:ext cx="3068558" cy="7581343"/>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0958343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grpSp>
        <p:nvGrpSpPr>
          <p:cNvPr id="774" name="Group 773"/>
          <p:cNvGrpSpPr/>
          <p:nvPr/>
        </p:nvGrpSpPr>
        <p:grpSpPr>
          <a:xfrm>
            <a:off x="1" y="0"/>
            <a:ext cx="7166372" cy="9899122"/>
            <a:chOff x="1524000" y="0"/>
            <a:chExt cx="9555163" cy="6853238"/>
          </a:xfrm>
        </p:grpSpPr>
        <p:sp>
          <p:nvSpPr>
            <p:cNvPr id="775"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6"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7"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8"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9"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0"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1"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2"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3"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4"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85"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6"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7"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8"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9"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0"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1802607" y="1673970"/>
            <a:ext cx="3238263" cy="6554623"/>
            <a:chOff x="2403476" y="1158902"/>
            <a:chExt cx="4317684" cy="4537816"/>
          </a:xfrm>
        </p:grpSpPr>
        <p:sp>
          <p:nvSpPr>
            <p:cNvPr id="28" name="Rectangle 27"/>
            <p:cNvSpPr/>
            <p:nvPr/>
          </p:nvSpPr>
          <p:spPr>
            <a:xfrm>
              <a:off x="2403476" y="1158902"/>
              <a:ext cx="431768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2403476" y="1963574"/>
              <a:ext cx="431768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Isosceles Triangle 28"/>
            <p:cNvSpPr/>
            <p:nvPr/>
          </p:nvSpPr>
          <p:spPr>
            <a:xfrm rot="10800000">
              <a:off x="4358702" y="5345655"/>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1859361" y="2930528"/>
            <a:ext cx="3122214" cy="2502462"/>
          </a:xfrm>
        </p:spPr>
        <p:txBody>
          <a:bodyPr bIns="0" anchor="b">
            <a:normAutofit/>
          </a:bodyPr>
          <a:lstStyle>
            <a:lvl1pPr algn="ctr">
              <a:defRPr sz="2700">
                <a:solidFill>
                  <a:srgbClr val="FFFEFF"/>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859361" y="5551489"/>
            <a:ext cx="3122214" cy="2059918"/>
          </a:xfrm>
        </p:spPr>
        <p:txBody>
          <a:bodyPr tIns="0">
            <a:normAutofit/>
          </a:bodyPr>
          <a:lstStyle>
            <a:lvl1pPr marL="0" indent="0" algn="ctr">
              <a:buNone/>
              <a:defRPr sz="1200">
                <a:solidFill>
                  <a:srgbClr val="FFFEFF"/>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480060" y="462280"/>
            <a:ext cx="2057400" cy="462280"/>
          </a:xfrm>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a:xfrm>
            <a:off x="480060" y="8994648"/>
            <a:ext cx="5891022" cy="462280"/>
          </a:xfrm>
        </p:spPr>
        <p:txBody>
          <a:bodyPr/>
          <a:lstStyle>
            <a:lvl1pPr algn="ctr">
              <a:defRPr/>
            </a:lvl1pPr>
          </a:lstStyle>
          <a:p>
            <a:endParaRPr kumimoji="1" lang="ja-JP" altLang="en-US"/>
          </a:p>
        </p:txBody>
      </p:sp>
      <p:sp>
        <p:nvSpPr>
          <p:cNvPr id="6" name="Slide Number Placeholder 5"/>
          <p:cNvSpPr>
            <a:spLocks noGrp="1"/>
          </p:cNvSpPr>
          <p:nvPr>
            <p:ph type="sldNum" sz="quarter" idx="12"/>
          </p:nvPr>
        </p:nvSpPr>
        <p:spPr>
          <a:xfrm>
            <a:off x="5856732" y="462280"/>
            <a:ext cx="514350" cy="462280"/>
          </a:xfrm>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4853970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grpSp>
        <p:nvGrpSpPr>
          <p:cNvPr id="41" name="Group 40"/>
          <p:cNvGrpSpPr/>
          <p:nvPr/>
        </p:nvGrpSpPr>
        <p:grpSpPr>
          <a:xfrm>
            <a:off x="-214669" y="1"/>
            <a:ext cx="7066319" cy="9906001"/>
            <a:chOff x="1243013" y="0"/>
            <a:chExt cx="9402763" cy="6858001"/>
          </a:xfrm>
        </p:grpSpPr>
        <p:sp>
          <p:nvSpPr>
            <p:cNvPr id="4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2" name="Group 61"/>
          <p:cNvGrpSpPr/>
          <p:nvPr/>
        </p:nvGrpSpPr>
        <p:grpSpPr>
          <a:xfrm>
            <a:off x="480060" y="2454963"/>
            <a:ext cx="2464914" cy="5012830"/>
            <a:chOff x="640080" y="1699589"/>
            <a:chExt cx="3286552" cy="3470421"/>
          </a:xfrm>
        </p:grpSpPr>
        <p:sp>
          <p:nvSpPr>
            <p:cNvPr id="63" name="Rectangle 6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 name="Rectangle 6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9965" y="3401765"/>
            <a:ext cx="2341622" cy="3553056"/>
          </a:xfrm>
        </p:spPr>
        <p:txBody>
          <a:bodyPr lIns="91440" tIns="91440" rIns="91440" bIns="91440"/>
          <a:lstStyle>
            <a:lvl1pPr>
              <a:defRPr>
                <a:solidFill>
                  <a:srgbClr val="FFFEFF"/>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3317260" y="1161375"/>
            <a:ext cx="3068756" cy="35523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315212" y="5178483"/>
            <a:ext cx="3070803" cy="35687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480060" y="462280"/>
            <a:ext cx="2057400" cy="462280"/>
          </a:xfrm>
        </p:spPr>
        <p:txBody>
          <a:bodyPr/>
          <a:lstStyle/>
          <a:p>
            <a:fld id="{CEE669CD-8A8D-488C-A36E-2A39534DDF2F}" type="datetimeFigureOut">
              <a:rPr kumimoji="1" lang="ja-JP" altLang="en-US" smtClean="0"/>
              <a:pPr/>
              <a:t>2024/2/20</a:t>
            </a:fld>
            <a:endParaRPr kumimoji="1" lang="ja-JP" altLang="en-US"/>
          </a:p>
        </p:txBody>
      </p:sp>
      <p:sp>
        <p:nvSpPr>
          <p:cNvPr id="6" name="Footer Placeholder 5"/>
          <p:cNvSpPr>
            <a:spLocks noGrp="1"/>
          </p:cNvSpPr>
          <p:nvPr>
            <p:ph type="ftr" sz="quarter" idx="11"/>
          </p:nvPr>
        </p:nvSpPr>
        <p:spPr>
          <a:xfrm>
            <a:off x="480060" y="8994648"/>
            <a:ext cx="5891022" cy="462280"/>
          </a:xfrm>
        </p:spPr>
        <p:txBody>
          <a:bodyPr/>
          <a:lstStyle/>
          <a:p>
            <a:endParaRPr kumimoji="1" lang="ja-JP" altLang="en-US"/>
          </a:p>
        </p:txBody>
      </p:sp>
      <p:sp>
        <p:nvSpPr>
          <p:cNvPr id="7" name="Slide Number Placeholder 6"/>
          <p:cNvSpPr>
            <a:spLocks noGrp="1"/>
          </p:cNvSpPr>
          <p:nvPr>
            <p:ph type="sldNum" sz="quarter" idx="12"/>
          </p:nvPr>
        </p:nvSpPr>
        <p:spPr>
          <a:xfrm>
            <a:off x="5856732" y="462280"/>
            <a:ext cx="514350" cy="462280"/>
          </a:xfrm>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7301805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grpSp>
        <p:nvGrpSpPr>
          <p:cNvPr id="38" name="Group 37"/>
          <p:cNvGrpSpPr/>
          <p:nvPr/>
        </p:nvGrpSpPr>
        <p:grpSpPr>
          <a:xfrm>
            <a:off x="-214669" y="1"/>
            <a:ext cx="7066319" cy="9906001"/>
            <a:chOff x="1243013" y="0"/>
            <a:chExt cx="9402763" cy="6858001"/>
          </a:xfrm>
        </p:grpSpPr>
        <p:sp>
          <p:nvSpPr>
            <p:cNvPr id="39"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480060" y="2454963"/>
            <a:ext cx="2464914" cy="5012830"/>
            <a:chOff x="640080" y="1699589"/>
            <a:chExt cx="3286552" cy="3470421"/>
          </a:xfrm>
        </p:grpSpPr>
        <p:sp>
          <p:nvSpPr>
            <p:cNvPr id="60" name="Rectangle 59"/>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9965" y="3402892"/>
            <a:ext cx="2341622" cy="3551929"/>
          </a:xfrm>
        </p:spPr>
        <p:txBody>
          <a:bodyPr lIns="91440" tIns="91440" rIns="91440" bIns="91440"/>
          <a:lstStyle>
            <a:lvl1pPr>
              <a:defRPr>
                <a:solidFill>
                  <a:srgbClr val="FFFEFF"/>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529960" y="1158733"/>
            <a:ext cx="2853842" cy="990600"/>
          </a:xfrm>
        </p:spPr>
        <p:txBody>
          <a:bodyPr anchor="ctr">
            <a:noAutofit/>
          </a:bodyPr>
          <a:lstStyle>
            <a:lvl1pPr marL="0" indent="0" algn="l">
              <a:lnSpc>
                <a:spcPct val="100000"/>
              </a:lnSpc>
              <a:buNone/>
              <a:defRPr sz="1350" b="0" cap="all" baseline="0">
                <a:solidFill>
                  <a:schemeClr val="accent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a:t>マスター テキストの書式設定</a:t>
            </a:r>
          </a:p>
        </p:txBody>
      </p:sp>
      <p:sp>
        <p:nvSpPr>
          <p:cNvPr id="4" name="Content Placeholder 3"/>
          <p:cNvSpPr>
            <a:spLocks noGrp="1"/>
          </p:cNvSpPr>
          <p:nvPr>
            <p:ph sz="half" idx="2"/>
          </p:nvPr>
        </p:nvSpPr>
        <p:spPr>
          <a:xfrm>
            <a:off x="3529977" y="2149332"/>
            <a:ext cx="2853506" cy="256442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521258" y="5179082"/>
            <a:ext cx="2864756" cy="990600"/>
          </a:xfrm>
        </p:spPr>
        <p:txBody>
          <a:bodyPr anchor="ctr">
            <a:noAutofit/>
          </a:bodyPr>
          <a:lstStyle>
            <a:lvl1pPr marL="0" indent="0" algn="l">
              <a:lnSpc>
                <a:spcPct val="100000"/>
              </a:lnSpc>
              <a:buNone/>
              <a:defRPr sz="1350" b="0" cap="all" baseline="0">
                <a:solidFill>
                  <a:schemeClr val="accent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a:t>マスター テキストの書式設定</a:t>
            </a:r>
          </a:p>
        </p:txBody>
      </p:sp>
      <p:sp>
        <p:nvSpPr>
          <p:cNvPr id="6" name="Content Placeholder 5"/>
          <p:cNvSpPr>
            <a:spLocks noGrp="1"/>
          </p:cNvSpPr>
          <p:nvPr>
            <p:ph sz="quarter" idx="4"/>
          </p:nvPr>
        </p:nvSpPr>
        <p:spPr>
          <a:xfrm>
            <a:off x="3521258" y="6168257"/>
            <a:ext cx="2864756" cy="257893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480060" y="462280"/>
            <a:ext cx="2057400" cy="462280"/>
          </a:xfrm>
        </p:spPr>
        <p:txBody>
          <a:bodyPr/>
          <a:lstStyle/>
          <a:p>
            <a:fld id="{CEE669CD-8A8D-488C-A36E-2A39534DDF2F}" type="datetimeFigureOut">
              <a:rPr kumimoji="1" lang="ja-JP" altLang="en-US" smtClean="0"/>
              <a:pPr/>
              <a:t>2024/2/20</a:t>
            </a:fld>
            <a:endParaRPr kumimoji="1" lang="ja-JP" altLang="en-US"/>
          </a:p>
        </p:txBody>
      </p:sp>
      <p:sp>
        <p:nvSpPr>
          <p:cNvPr id="8" name="Footer Placeholder 7"/>
          <p:cNvSpPr>
            <a:spLocks noGrp="1"/>
          </p:cNvSpPr>
          <p:nvPr>
            <p:ph type="ftr" sz="quarter" idx="11"/>
          </p:nvPr>
        </p:nvSpPr>
        <p:spPr>
          <a:xfrm>
            <a:off x="480060" y="8994648"/>
            <a:ext cx="5891022" cy="462280"/>
          </a:xfrm>
        </p:spPr>
        <p:txBody>
          <a:bodyPr/>
          <a:lstStyle/>
          <a:p>
            <a:endParaRPr kumimoji="1" lang="ja-JP" altLang="en-US"/>
          </a:p>
        </p:txBody>
      </p:sp>
      <p:sp>
        <p:nvSpPr>
          <p:cNvPr id="9" name="Slide Number Placeholder 8"/>
          <p:cNvSpPr>
            <a:spLocks noGrp="1"/>
          </p:cNvSpPr>
          <p:nvPr>
            <p:ph type="sldNum" sz="quarter" idx="12"/>
          </p:nvPr>
        </p:nvSpPr>
        <p:spPr>
          <a:xfrm>
            <a:off x="5856732" y="462280"/>
            <a:ext cx="514350" cy="462280"/>
          </a:xfrm>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676109072"/>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76" name="Group 75"/>
          <p:cNvGrpSpPr/>
          <p:nvPr/>
        </p:nvGrpSpPr>
        <p:grpSpPr>
          <a:xfrm>
            <a:off x="-214669" y="1"/>
            <a:ext cx="7066319" cy="9906001"/>
            <a:chOff x="1243013" y="0"/>
            <a:chExt cx="9402763" cy="6858001"/>
          </a:xfrm>
        </p:grpSpPr>
        <p:sp>
          <p:nvSpPr>
            <p:cNvPr id="77"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0" name="Group 39"/>
          <p:cNvGrpSpPr/>
          <p:nvPr/>
        </p:nvGrpSpPr>
        <p:grpSpPr>
          <a:xfrm>
            <a:off x="480060" y="2454963"/>
            <a:ext cx="2464914" cy="5012830"/>
            <a:chOff x="640080" y="1699589"/>
            <a:chExt cx="3286552" cy="3470421"/>
          </a:xfrm>
        </p:grpSpPr>
        <p:sp>
          <p:nvSpPr>
            <p:cNvPr id="41" name="Rectangle 4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44166" y="3394335"/>
            <a:ext cx="2334035" cy="3560486"/>
          </a:xfrm>
        </p:spPr>
        <p:txBody>
          <a:bodyPr/>
          <a:lstStyle>
            <a:lvl1pPr>
              <a:defRPr>
                <a:solidFill>
                  <a:srgbClr val="FFFEFF"/>
                </a:solidFill>
              </a:defRPr>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4" name="Footer Placeholder 3"/>
          <p:cNvSpPr>
            <a:spLocks noGrp="1"/>
          </p:cNvSpPr>
          <p:nvPr>
            <p:ph type="ftr" sz="quarter" idx="11"/>
          </p:nvPr>
        </p:nvSpPr>
        <p:spPr>
          <a:xfrm>
            <a:off x="480060" y="8994648"/>
            <a:ext cx="5891022" cy="462280"/>
          </a:xfrm>
        </p:spPr>
        <p:txBody>
          <a:bodyPr/>
          <a:lstStyle/>
          <a:p>
            <a:endParaRPr kumimoji="1" lang="ja-JP" altLang="en-US"/>
          </a:p>
        </p:txBody>
      </p:sp>
      <p:sp>
        <p:nvSpPr>
          <p:cNvPr id="5" name="Slide Number Placeholder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0806363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80060" y="462280"/>
            <a:ext cx="2057400" cy="462280"/>
          </a:xfrm>
        </p:spPr>
        <p:txBody>
          <a:bodyPr/>
          <a:lstStyle/>
          <a:p>
            <a:fld id="{CEE669CD-8A8D-488C-A36E-2A39534DDF2F}" type="datetimeFigureOut">
              <a:rPr kumimoji="1" lang="ja-JP" altLang="en-US" smtClean="0"/>
              <a:pPr/>
              <a:t>2024/2/20</a:t>
            </a:fld>
            <a:endParaRPr kumimoji="1" lang="ja-JP" altLang="en-US"/>
          </a:p>
        </p:txBody>
      </p:sp>
      <p:sp>
        <p:nvSpPr>
          <p:cNvPr id="3" name="Footer Placeholder 2"/>
          <p:cNvSpPr>
            <a:spLocks noGrp="1"/>
          </p:cNvSpPr>
          <p:nvPr>
            <p:ph type="ftr" sz="quarter" idx="11"/>
          </p:nvPr>
        </p:nvSpPr>
        <p:spPr>
          <a:xfrm>
            <a:off x="480060" y="8994648"/>
            <a:ext cx="5891022" cy="462280"/>
          </a:xfrm>
        </p:spPr>
        <p:txBody>
          <a:bodyPr/>
          <a:lstStyle/>
          <a:p>
            <a:endParaRPr kumimoji="1" lang="ja-JP" altLang="en-US"/>
          </a:p>
        </p:txBody>
      </p:sp>
      <p:sp>
        <p:nvSpPr>
          <p:cNvPr id="4" name="Slide Number Placeholder 3"/>
          <p:cNvSpPr>
            <a:spLocks noGrp="1"/>
          </p:cNvSpPr>
          <p:nvPr>
            <p:ph type="sldNum" sz="quarter" idx="12"/>
          </p:nvPr>
        </p:nvSpPr>
        <p:spPr>
          <a:xfrm>
            <a:off x="5856732" y="462280"/>
            <a:ext cx="514350" cy="462280"/>
          </a:xfrm>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15886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73500"/>
            <a:ext cx="5915025" cy="4118412"/>
          </a:xfrm>
        </p:spPr>
        <p:txBody>
          <a:bodyPr anchor="b">
            <a:normAutofit/>
          </a:bodyPr>
          <a:lstStyle>
            <a:lvl1pPr>
              <a:defRPr sz="33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576026"/>
            <a:ext cx="5915025" cy="2166937"/>
          </a:xfrm>
        </p:spPr>
        <p:txBody>
          <a:bodyPr anchor="t">
            <a:normAutofit/>
          </a:bodyPr>
          <a:lstStyle>
            <a:lvl1pPr marL="0" indent="0">
              <a:buNone/>
              <a:defRPr sz="1350">
                <a:solidFill>
                  <a:schemeClr val="tx1">
                    <a:lumMod val="75000"/>
                    <a:lumOff val="2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316881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grpSp>
        <p:nvGrpSpPr>
          <p:cNvPr id="87" name="Group 86"/>
          <p:cNvGrpSpPr/>
          <p:nvPr/>
        </p:nvGrpSpPr>
        <p:grpSpPr>
          <a:xfrm>
            <a:off x="-214669" y="1"/>
            <a:ext cx="7066319" cy="9906001"/>
            <a:chOff x="1243013" y="0"/>
            <a:chExt cx="9402763" cy="6858001"/>
          </a:xfrm>
        </p:grpSpPr>
        <p:sp>
          <p:nvSpPr>
            <p:cNvPr id="88"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4"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4"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5"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2" name="Group 41"/>
          <p:cNvGrpSpPr/>
          <p:nvPr/>
        </p:nvGrpSpPr>
        <p:grpSpPr>
          <a:xfrm>
            <a:off x="480060" y="2454963"/>
            <a:ext cx="2464914" cy="5012830"/>
            <a:chOff x="640080" y="1699589"/>
            <a:chExt cx="3286552" cy="3470421"/>
          </a:xfrm>
        </p:grpSpPr>
        <p:sp>
          <p:nvSpPr>
            <p:cNvPr id="43" name="Rectangle 4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44166" y="3394335"/>
            <a:ext cx="2334035" cy="1770021"/>
          </a:xfrm>
        </p:spPr>
        <p:txBody>
          <a:bodyPr bIns="0" anchor="b">
            <a:noAutofit/>
          </a:bodyPr>
          <a:lstStyle>
            <a:lvl1pPr algn="ctr">
              <a:defRPr sz="2100">
                <a:solidFill>
                  <a:srgbClr val="FFFE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311765" y="1157564"/>
            <a:ext cx="3071732" cy="7582604"/>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44166" y="5164357"/>
            <a:ext cx="2334035" cy="1790464"/>
          </a:xfrm>
        </p:spPr>
        <p:txBody>
          <a:bodyPr>
            <a:normAutofit/>
          </a:bodyPr>
          <a:lstStyle>
            <a:lvl1pPr marL="0" indent="0" algn="ctr">
              <a:buNone/>
              <a:defRPr sz="1050">
                <a:solidFill>
                  <a:srgbClr val="FFFEFF"/>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604825761"/>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429" name="Group 428"/>
          <p:cNvGrpSpPr/>
          <p:nvPr/>
        </p:nvGrpSpPr>
        <p:grpSpPr>
          <a:xfrm>
            <a:off x="1" y="0"/>
            <a:ext cx="7166372" cy="9899122"/>
            <a:chOff x="1524000" y="0"/>
            <a:chExt cx="9555163" cy="6853238"/>
          </a:xfrm>
        </p:grpSpPr>
        <p:sp>
          <p:nvSpPr>
            <p:cNvPr id="430"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1"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2"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3"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4"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5"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6"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7"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8"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9"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40"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1"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2"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3"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4"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5"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483347" y="2453146"/>
            <a:ext cx="3268314" cy="5012829"/>
            <a:chOff x="644463" y="1698332"/>
            <a:chExt cx="4357752" cy="3470420"/>
          </a:xfrm>
        </p:grpSpPr>
        <p:sp>
          <p:nvSpPr>
            <p:cNvPr id="77" name="Rectangle 76"/>
            <p:cNvSpPr/>
            <p:nvPr/>
          </p:nvSpPr>
          <p:spPr>
            <a:xfrm>
              <a:off x="644463" y="1698332"/>
              <a:ext cx="4357752"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644463" y="2274404"/>
              <a:ext cx="43577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7" name="Isosceles Triangle 9"/>
            <p:cNvSpPr/>
            <p:nvPr/>
          </p:nvSpPr>
          <p:spPr>
            <a:xfrm rot="10800000">
              <a:off x="2665346"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4241007" y="0"/>
            <a:ext cx="2616993" cy="9906000"/>
          </a:xfrm>
          <a:solidFill>
            <a:schemeClr val="bg1">
              <a:lumMod val="65000"/>
              <a:lumOff val="35000"/>
            </a:schemeClr>
          </a:solidFill>
          <a:ln w="9525" cap="sq">
            <a:noFill/>
            <a:miter lim="800000"/>
          </a:ln>
          <a:effectLst/>
        </p:spPr>
        <p:txBody>
          <a:bodyPr anchor="t"/>
          <a:lstStyle>
            <a:lvl1pPr marL="0" indent="0" algn="ctr">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a:t>アイコンをクリックして図を追加</a:t>
            </a:r>
            <a:endParaRPr lang="en-US" dirty="0"/>
          </a:p>
        </p:txBody>
      </p:sp>
      <p:sp>
        <p:nvSpPr>
          <p:cNvPr id="2" name="Title 1"/>
          <p:cNvSpPr>
            <a:spLocks noGrp="1"/>
          </p:cNvSpPr>
          <p:nvPr>
            <p:ph type="title"/>
          </p:nvPr>
        </p:nvSpPr>
        <p:spPr>
          <a:xfrm>
            <a:off x="542689" y="3374804"/>
            <a:ext cx="3148250" cy="1828001"/>
          </a:xfrm>
        </p:spPr>
        <p:txBody>
          <a:bodyPr bIns="0" anchor="b">
            <a:normAutofit/>
          </a:bodyPr>
          <a:lstStyle>
            <a:lvl1pPr>
              <a:defRPr sz="2400">
                <a:solidFill>
                  <a:srgbClr val="FFFE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541735" y="5202805"/>
            <a:ext cx="3149441" cy="1754328"/>
          </a:xfrm>
        </p:spPr>
        <p:txBody>
          <a:bodyPr>
            <a:normAutofit/>
          </a:bodyPr>
          <a:lstStyle>
            <a:lvl1pPr marL="0" indent="0" algn="ctr">
              <a:buNone/>
              <a:defRPr sz="1050">
                <a:solidFill>
                  <a:srgbClr val="FFFEFF"/>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a:t>マスター テキストの書式設定</a:t>
            </a:r>
          </a:p>
        </p:txBody>
      </p:sp>
      <p:sp>
        <p:nvSpPr>
          <p:cNvPr id="5" name="Date Placeholder 4"/>
          <p:cNvSpPr>
            <a:spLocks noGrp="1"/>
          </p:cNvSpPr>
          <p:nvPr>
            <p:ph type="dt" sz="half" idx="10"/>
          </p:nvPr>
        </p:nvSpPr>
        <p:spPr>
          <a:xfrm>
            <a:off x="480060" y="462280"/>
            <a:ext cx="2057400" cy="462280"/>
          </a:xfrm>
        </p:spPr>
        <p:txBody>
          <a:bodyPr/>
          <a:lstStyle/>
          <a:p>
            <a:fld id="{CEE669CD-8A8D-488C-A36E-2A39534DDF2F}" type="datetimeFigureOut">
              <a:rPr kumimoji="1" lang="ja-JP" altLang="en-US" smtClean="0"/>
              <a:pPr/>
              <a:t>2024/2/20</a:t>
            </a:fld>
            <a:endParaRPr kumimoji="1" lang="ja-JP" altLang="en-US"/>
          </a:p>
        </p:txBody>
      </p:sp>
      <p:sp>
        <p:nvSpPr>
          <p:cNvPr id="6" name="Footer Placeholder 5"/>
          <p:cNvSpPr>
            <a:spLocks noGrp="1"/>
          </p:cNvSpPr>
          <p:nvPr>
            <p:ph type="ftr" sz="quarter" idx="11"/>
          </p:nvPr>
        </p:nvSpPr>
        <p:spPr>
          <a:xfrm>
            <a:off x="480060" y="8994648"/>
            <a:ext cx="3268981" cy="462280"/>
          </a:xfrm>
        </p:spPr>
        <p:txBody>
          <a:bodyPr/>
          <a:lstStyle/>
          <a:p>
            <a:endParaRPr kumimoji="1" lang="ja-JP" altLang="en-US"/>
          </a:p>
        </p:txBody>
      </p:sp>
      <p:sp>
        <p:nvSpPr>
          <p:cNvPr id="7" name="Slide Number Placeholder 6"/>
          <p:cNvSpPr>
            <a:spLocks noGrp="1"/>
          </p:cNvSpPr>
          <p:nvPr>
            <p:ph type="sldNum" sz="quarter" idx="12"/>
          </p:nvPr>
        </p:nvSpPr>
        <p:spPr>
          <a:xfrm>
            <a:off x="3236597" y="462280"/>
            <a:ext cx="514350" cy="462280"/>
          </a:xfrm>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6136349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grpSp>
        <p:nvGrpSpPr>
          <p:cNvPr id="85" name="Group 84"/>
          <p:cNvGrpSpPr/>
          <p:nvPr/>
        </p:nvGrpSpPr>
        <p:grpSpPr>
          <a:xfrm>
            <a:off x="-214669" y="1"/>
            <a:ext cx="7066319" cy="9906001"/>
            <a:chOff x="1243013" y="0"/>
            <a:chExt cx="9402763" cy="6858001"/>
          </a:xfrm>
        </p:grpSpPr>
        <p:sp>
          <p:nvSpPr>
            <p:cNvPr id="8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3"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p:cNvGrpSpPr/>
          <p:nvPr/>
        </p:nvGrpSpPr>
        <p:grpSpPr>
          <a:xfrm>
            <a:off x="480060" y="2454963"/>
            <a:ext cx="2464914" cy="5012830"/>
            <a:chOff x="640080" y="1699589"/>
            <a:chExt cx="3286552" cy="3470421"/>
          </a:xfrm>
        </p:grpSpPr>
        <p:sp>
          <p:nvSpPr>
            <p:cNvPr id="42" name="Rectangle 41"/>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43"/>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42840" y="3394337"/>
            <a:ext cx="2335361" cy="3571785"/>
          </a:xfrm>
        </p:spPr>
        <p:txBody>
          <a:bodyPr/>
          <a:lstStyle>
            <a:lvl1pPr>
              <a:defRPr>
                <a:solidFill>
                  <a:srgbClr val="FFFEFF"/>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3311765" y="1147928"/>
            <a:ext cx="3071732" cy="759357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42648084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grpSp>
        <p:nvGrpSpPr>
          <p:cNvPr id="51" name="Group 50"/>
          <p:cNvGrpSpPr/>
          <p:nvPr/>
        </p:nvGrpSpPr>
        <p:grpSpPr>
          <a:xfrm flipH="1">
            <a:off x="1" y="1"/>
            <a:ext cx="7066319" cy="9906001"/>
            <a:chOff x="1243013" y="0"/>
            <a:chExt cx="9402763" cy="6858001"/>
          </a:xfrm>
        </p:grpSpPr>
        <p:sp>
          <p:nvSpPr>
            <p:cNvPr id="5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5" name="Group 84"/>
          <p:cNvGrpSpPr/>
          <p:nvPr/>
        </p:nvGrpSpPr>
        <p:grpSpPr>
          <a:xfrm>
            <a:off x="3921101" y="2454963"/>
            <a:ext cx="2464914" cy="5012830"/>
            <a:chOff x="640080" y="1699589"/>
            <a:chExt cx="3286552" cy="3470421"/>
          </a:xfrm>
        </p:grpSpPr>
        <p:sp>
          <p:nvSpPr>
            <p:cNvPr id="86" name="Rectangle 85"/>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3985207" y="3394335"/>
            <a:ext cx="2334035" cy="3560485"/>
          </a:xfrm>
        </p:spPr>
        <p:txBody>
          <a:bodyPr vert="eaVert"/>
          <a:lstStyle>
            <a:lvl1pPr algn="l">
              <a:lnSpc>
                <a:spcPct val="80000"/>
              </a:lnSpc>
              <a:defRPr>
                <a:solidFill>
                  <a:srgbClr val="FFFEFF"/>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82444" y="1159611"/>
            <a:ext cx="3088718" cy="759027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480060" y="462280"/>
            <a:ext cx="2057400" cy="462280"/>
          </a:xfrm>
        </p:spPr>
        <p:txBody>
          <a:body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11"/>
          </p:nvPr>
        </p:nvSpPr>
        <p:spPr>
          <a:xfrm>
            <a:off x="480060" y="8994648"/>
            <a:ext cx="5891022" cy="462280"/>
          </a:xfrm>
        </p:spPr>
        <p:txBody>
          <a:bodyPr/>
          <a:lstStyle/>
          <a:p>
            <a:endParaRPr kumimoji="1" lang="ja-JP" altLang="en-US"/>
          </a:p>
        </p:txBody>
      </p:sp>
      <p:sp>
        <p:nvSpPr>
          <p:cNvPr id="6" name="Slide Number Placeholder 5"/>
          <p:cNvSpPr>
            <a:spLocks noGrp="1"/>
          </p:cNvSpPr>
          <p:nvPr>
            <p:ph type="sldNum" sz="quarter" idx="12"/>
          </p:nvPr>
        </p:nvSpPr>
        <p:spPr>
          <a:xfrm>
            <a:off x="5856732" y="462280"/>
            <a:ext cx="514350" cy="462280"/>
          </a:xfrm>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562140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5384" y="2641601"/>
            <a:ext cx="2914650" cy="62852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41601"/>
            <a:ext cx="2914650" cy="62852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170613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5384" y="2429340"/>
            <a:ext cx="2900363" cy="1192676"/>
          </a:xfrm>
        </p:spPr>
        <p:txBody>
          <a:bodyPr anchor="b">
            <a:normAutofit/>
          </a:bodyP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a:t>マスター テキストの書式設定</a:t>
            </a:r>
          </a:p>
        </p:txBody>
      </p:sp>
      <p:sp>
        <p:nvSpPr>
          <p:cNvPr id="4" name="Content Placeholder 3"/>
          <p:cNvSpPr>
            <a:spLocks noGrp="1"/>
          </p:cNvSpPr>
          <p:nvPr>
            <p:ph sz="half" idx="2"/>
          </p:nvPr>
        </p:nvSpPr>
        <p:spPr>
          <a:xfrm>
            <a:off x="475384" y="3622017"/>
            <a:ext cx="2900363" cy="53163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9340"/>
            <a:ext cx="2914651" cy="1192675"/>
          </a:xfrm>
        </p:spPr>
        <p:txBody>
          <a:bodyPr anchor="b"/>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22017"/>
            <a:ext cx="2914651" cy="53163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68996314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134561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680544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1"/>
            <a:ext cx="2211705" cy="2311396"/>
          </a:xfrm>
        </p:spPr>
        <p:txBody>
          <a:bodyPr anchor="b">
            <a:normAutofit/>
          </a:bodyPr>
          <a:lstStyle>
            <a:lvl1pPr>
              <a:defRPr sz="18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14650" y="1430867"/>
            <a:ext cx="3471863" cy="70442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3202" y="2971799"/>
            <a:ext cx="2211705" cy="5503335"/>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1903462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0"/>
            <a:ext cx="2211705" cy="2311400"/>
          </a:xfrm>
        </p:spPr>
        <p:txBody>
          <a:bodyPr anchor="b">
            <a:normAutofit/>
          </a:bodyPr>
          <a:lstStyle>
            <a:lvl1pPr>
              <a:defRPr sz="18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914650" y="1430867"/>
            <a:ext cx="3471863" cy="70442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3202" y="2971800"/>
            <a:ext cx="2211705" cy="5503333"/>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EE669CD-8A8D-488C-A36E-2A39534DDF2F}" type="datetimeFigureOut">
              <a:rPr kumimoji="1" lang="ja-JP" altLang="en-US" smtClean="0"/>
              <a:pPr/>
              <a:t>2024/2/20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646343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5384" y="528320"/>
            <a:ext cx="5915025" cy="19147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5384" y="2641601"/>
            <a:ext cx="5915025" cy="628526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19">
                <a:solidFill>
                  <a:schemeClr val="tx1">
                    <a:lumMod val="65000"/>
                    <a:lumOff val="35000"/>
                  </a:schemeClr>
                </a:solidFill>
              </a:defRPr>
            </a:lvl1p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19">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4847359" y="9181395"/>
            <a:ext cx="1543050" cy="527403"/>
          </a:xfrm>
          <a:prstGeom prst="rect">
            <a:avLst/>
          </a:prstGeom>
        </p:spPr>
        <p:txBody>
          <a:bodyPr vert="horz" lIns="91440" tIns="45720" rIns="91440" bIns="45720" rtlCol="0" anchor="ctr"/>
          <a:lstStyle>
            <a:lvl1pPr algn="r">
              <a:defRPr sz="619">
                <a:solidFill>
                  <a:schemeClr val="tx1">
                    <a:tint val="75000"/>
                  </a:schemeClr>
                </a:solidFill>
              </a:defRPr>
            </a:lvl1p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3497493504"/>
      </p:ext>
    </p:extLst>
  </p:cSld>
  <p:clrMap bg1="lt1" tx1="dk1" bg2="lt2" tx2="dk2" accent1="accent1" accent2="accent2" accent3="accent3" accent4="accent4" accent5="accent5" accent6="accent6" hlink="hlink" folHlink="folHlink"/>
  <p:sldLayoutIdLst>
    <p:sldLayoutId id="2147484185" r:id="rId1"/>
    <p:sldLayoutId id="2147484186" r:id="rId2"/>
    <p:sldLayoutId id="2147484187" r:id="rId3"/>
    <p:sldLayoutId id="2147484188" r:id="rId4"/>
    <p:sldLayoutId id="2147484189" r:id="rId5"/>
    <p:sldLayoutId id="2147484190" r:id="rId6"/>
    <p:sldLayoutId id="2147484191" r:id="rId7"/>
    <p:sldLayoutId id="2147484192" r:id="rId8"/>
    <p:sldLayoutId id="2147484193" r:id="rId9"/>
    <p:sldLayoutId id="2147484194" r:id="rId10"/>
    <p:sldLayoutId id="214748419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Wingdings 2" pitchFamily="18" charset="2"/>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Wingdings 2" pitchFamily="18" charset="2"/>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Wingdings 2" pitchFamily="18" charset="2"/>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5pPr>
      <a:lvl6pPr marL="141446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6pPr>
      <a:lvl7pPr marL="167163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7pPr>
      <a:lvl8pPr marL="192881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8pPr>
      <a:lvl9pPr marL="218598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9pPr>
    </p:bodyStyle>
    <p:otherStyle>
      <a:defPPr>
        <a:defRPr lang="en-US"/>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5384" y="528320"/>
            <a:ext cx="5915025" cy="19147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5384" y="2641601"/>
            <a:ext cx="5915025" cy="628526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19">
                <a:solidFill>
                  <a:schemeClr val="tx1">
                    <a:lumMod val="65000"/>
                    <a:lumOff val="35000"/>
                  </a:schemeClr>
                </a:solidFill>
              </a:defRPr>
            </a:lvl1p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19">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4847359" y="9181395"/>
            <a:ext cx="1543050" cy="527403"/>
          </a:xfrm>
          <a:prstGeom prst="rect">
            <a:avLst/>
          </a:prstGeom>
        </p:spPr>
        <p:txBody>
          <a:bodyPr vert="horz" lIns="91440" tIns="45720" rIns="91440" bIns="45720" rtlCol="0" anchor="ctr"/>
          <a:lstStyle>
            <a:lvl1pPr algn="r">
              <a:defRPr sz="619">
                <a:solidFill>
                  <a:schemeClr val="tx1">
                    <a:tint val="75000"/>
                  </a:schemeClr>
                </a:solidFill>
              </a:defRPr>
            </a:lvl1p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773805496"/>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Wingdings 2" pitchFamily="18" charset="2"/>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Wingdings 2" pitchFamily="18" charset="2"/>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Wingdings 2" pitchFamily="18" charset="2"/>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5pPr>
      <a:lvl6pPr marL="141446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6pPr>
      <a:lvl7pPr marL="167163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7pPr>
      <a:lvl8pPr marL="192881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8pPr>
      <a:lvl9pPr marL="218598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9pPr>
    </p:bodyStyle>
    <p:otherStyle>
      <a:defPPr>
        <a:defRPr lang="en-US"/>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166" y="3394336"/>
            <a:ext cx="2334035" cy="3560486"/>
          </a:xfrm>
          <a:prstGeom prst="rect">
            <a:avLst/>
          </a:prstGeom>
        </p:spPr>
        <p:txBody>
          <a:bodyPr vert="horz" lIns="228600" tIns="228600" rIns="228600" bIns="22860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3311766" y="1147928"/>
            <a:ext cx="3059317" cy="759357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80060" y="462280"/>
            <a:ext cx="2057400" cy="462280"/>
          </a:xfrm>
          <a:prstGeom prst="rect">
            <a:avLst/>
          </a:prstGeom>
        </p:spPr>
        <p:txBody>
          <a:bodyPr vert="horz" lIns="91440" tIns="45720" rIns="91440" bIns="45720" rtlCol="0" anchor="ctr"/>
          <a:lstStyle>
            <a:lvl1pPr algn="l">
              <a:defRPr sz="750">
                <a:solidFill>
                  <a:schemeClr val="tx1">
                    <a:tint val="75000"/>
                  </a:schemeClr>
                </a:solidFill>
              </a:defRPr>
            </a:lvl1pPr>
          </a:lstStyle>
          <a:p>
            <a:fld id="{CEE669CD-8A8D-488C-A36E-2A39534DDF2F}" type="datetimeFigureOut">
              <a:rPr kumimoji="1" lang="ja-JP" altLang="en-US" smtClean="0"/>
              <a:pPr/>
              <a:t>2024/2/20</a:t>
            </a:fld>
            <a:endParaRPr kumimoji="1" lang="ja-JP" altLang="en-US"/>
          </a:p>
        </p:txBody>
      </p:sp>
      <p:sp>
        <p:nvSpPr>
          <p:cNvPr id="5" name="Footer Placeholder 4"/>
          <p:cNvSpPr>
            <a:spLocks noGrp="1"/>
          </p:cNvSpPr>
          <p:nvPr>
            <p:ph type="ftr" sz="quarter" idx="3"/>
          </p:nvPr>
        </p:nvSpPr>
        <p:spPr>
          <a:xfrm>
            <a:off x="480060" y="8994648"/>
            <a:ext cx="5891022" cy="462280"/>
          </a:xfrm>
          <a:prstGeom prst="rect">
            <a:avLst/>
          </a:prstGeom>
        </p:spPr>
        <p:txBody>
          <a:bodyPr vert="horz" lIns="91440" tIns="45720" rIns="91440" bIns="45720" rtlCol="0" anchor="ctr"/>
          <a:lstStyle>
            <a:lvl1pPr algn="r">
              <a:defRPr sz="75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856732" y="462280"/>
            <a:ext cx="514350" cy="462280"/>
          </a:xfrm>
          <a:prstGeom prst="rect">
            <a:avLst/>
          </a:prstGeom>
        </p:spPr>
        <p:txBody>
          <a:bodyPr vert="horz" lIns="91440" tIns="45720" rIns="91440" bIns="45720" rtlCol="0" anchor="ctr"/>
          <a:lstStyle>
            <a:lvl1pPr algn="r">
              <a:defRPr sz="750">
                <a:solidFill>
                  <a:schemeClr val="tx1">
                    <a:tint val="75000"/>
                  </a:schemeClr>
                </a:solidFill>
              </a:defRPr>
            </a:lvl1pPr>
          </a:lstStyle>
          <a:p>
            <a:fld id="{92C811D2-6D31-4704-97AE-1C87B42A6F57}" type="slidenum">
              <a:rPr kumimoji="1" lang="ja-JP" altLang="en-US" smtClean="0"/>
              <a:pPr/>
              <a:t>‹#›</a:t>
            </a:fld>
            <a:endParaRPr kumimoji="1" lang="ja-JP" altLang="en-US"/>
          </a:p>
        </p:txBody>
      </p:sp>
    </p:spTree>
    <p:extLst>
      <p:ext uri="{BB962C8B-B14F-4D97-AF65-F5344CB8AC3E}">
        <p14:creationId xmlns:p14="http://schemas.microsoft.com/office/powerpoint/2010/main" val="2932451984"/>
      </p:ext>
    </p:extLst>
  </p:cSld>
  <p:clrMap bg1="lt1" tx1="dk1" bg2="lt2" tx2="dk2" accent1="accent1" accent2="accent2" accent3="accent3" accent4="accent4" accent5="accent5" accent6="accent6" hlink="hlink" folHlink="folHlink"/>
  <p:sldLayoutIdLst>
    <p:sldLayoutId id="2147484460" r:id="rId1"/>
    <p:sldLayoutId id="2147484461" r:id="rId2"/>
    <p:sldLayoutId id="2147484462" r:id="rId3"/>
    <p:sldLayoutId id="2147484463" r:id="rId4"/>
    <p:sldLayoutId id="2147484464" r:id="rId5"/>
    <p:sldLayoutId id="2147484465" r:id="rId6"/>
    <p:sldLayoutId id="2147484466" r:id="rId7"/>
    <p:sldLayoutId id="2147484467" r:id="rId8"/>
    <p:sldLayoutId id="2147484468" r:id="rId9"/>
    <p:sldLayoutId id="2147484469" r:id="rId10"/>
    <p:sldLayoutId id="2147484470" r:id="rId11"/>
  </p:sldLayoutIdLst>
  <p:txStyles>
    <p:titleStyle>
      <a:lvl1pPr algn="ctr" defTabSz="514350" rtl="0" eaLnBrk="1" latinLnBrk="0" hangingPunct="1">
        <a:lnSpc>
          <a:spcPct val="85000"/>
        </a:lnSpc>
        <a:spcBef>
          <a:spcPct val="0"/>
        </a:spcBef>
        <a:buNone/>
        <a:defRPr kumimoji="1" sz="2400" b="0" i="0" kern="1200" cap="none" spc="-85">
          <a:solidFill>
            <a:schemeClr val="tx1"/>
          </a:solidFill>
          <a:effectLst/>
          <a:latin typeface="+mj-lt"/>
          <a:ea typeface="+mj-ea"/>
          <a:cs typeface="+mj-cs"/>
        </a:defRPr>
      </a:lvl1pPr>
    </p:titleStyle>
    <p:bodyStyle>
      <a:lvl1pPr marL="128588" indent="-128588" algn="l" defTabSz="514350" rtl="0" eaLnBrk="1" latinLnBrk="0" hangingPunct="1">
        <a:lnSpc>
          <a:spcPct val="120000"/>
        </a:lnSpc>
        <a:spcBef>
          <a:spcPts val="563"/>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1pPr>
      <a:lvl2pPr marL="385763"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kumimoji="1" sz="1050" kern="1200">
          <a:solidFill>
            <a:schemeClr val="tx1"/>
          </a:solidFill>
          <a:effectLst/>
          <a:latin typeface="+mn-lt"/>
          <a:ea typeface="+mn-ea"/>
          <a:cs typeface="+mn-cs"/>
        </a:defRPr>
      </a:lvl2pPr>
      <a:lvl3pPr marL="642938"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kumimoji="1" sz="900" kern="1200">
          <a:solidFill>
            <a:schemeClr val="tx1"/>
          </a:solidFill>
          <a:effectLst/>
          <a:latin typeface="+mn-lt"/>
          <a:ea typeface="+mn-ea"/>
          <a:cs typeface="+mn-cs"/>
        </a:defRPr>
      </a:lvl3pPr>
      <a:lvl4pPr marL="900113"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kumimoji="1" sz="900" kern="1200">
          <a:solidFill>
            <a:schemeClr val="tx1"/>
          </a:solidFill>
          <a:effectLst/>
          <a:latin typeface="+mn-lt"/>
          <a:ea typeface="+mn-ea"/>
          <a:cs typeface="+mn-cs"/>
        </a:defRPr>
      </a:lvl4pPr>
      <a:lvl5pPr marL="1157288"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kumimoji="1" sz="900" kern="1200">
          <a:solidFill>
            <a:schemeClr val="tx1"/>
          </a:solidFill>
          <a:effectLst/>
          <a:latin typeface="+mn-lt"/>
          <a:ea typeface="+mn-ea"/>
          <a:cs typeface="+mn-cs"/>
        </a:defRPr>
      </a:lvl5pPr>
      <a:lvl6pPr marL="1414463"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kumimoji="1" sz="675" kern="1200">
          <a:solidFill>
            <a:schemeClr val="tx1"/>
          </a:solidFill>
          <a:effectLst/>
          <a:latin typeface="+mn-lt"/>
          <a:ea typeface="+mn-ea"/>
          <a:cs typeface="+mn-cs"/>
        </a:defRPr>
      </a:lvl6pPr>
      <a:lvl7pPr marL="1671638"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kumimoji="1" sz="675" kern="1200">
          <a:solidFill>
            <a:schemeClr val="tx1"/>
          </a:solidFill>
          <a:effectLst/>
          <a:latin typeface="+mn-lt"/>
          <a:ea typeface="+mn-ea"/>
          <a:cs typeface="+mn-cs"/>
        </a:defRPr>
      </a:lvl7pPr>
      <a:lvl8pPr marL="1928813"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kumimoji="1" sz="675" kern="1200">
          <a:solidFill>
            <a:schemeClr val="tx1"/>
          </a:solidFill>
          <a:effectLst/>
          <a:latin typeface="+mn-lt"/>
          <a:ea typeface="+mn-ea"/>
          <a:cs typeface="+mn-cs"/>
        </a:defRPr>
      </a:lvl8pPr>
      <a:lvl9pPr marL="2185988" indent="-128588" algn="l" defTabSz="514350" rtl="0" eaLnBrk="1" latinLnBrk="0" hangingPunct="1">
        <a:lnSpc>
          <a:spcPct val="120000"/>
        </a:lnSpc>
        <a:spcBef>
          <a:spcPts val="281"/>
        </a:spcBef>
        <a:buClr>
          <a:schemeClr val="accent1"/>
        </a:buClr>
        <a:buSzPct val="110000"/>
        <a:buFont typeface="Wingdings" panose="05000000000000000000" pitchFamily="2" charset="2"/>
        <a:buChar char="§"/>
        <a:defRPr kumimoji="1" sz="675" kern="1200">
          <a:solidFill>
            <a:schemeClr val="tx1"/>
          </a:solidFill>
          <a:effectLst/>
          <a:latin typeface="+mn-lt"/>
          <a:ea typeface="+mn-ea"/>
          <a:cs typeface="+mn-cs"/>
        </a:defRPr>
      </a:lvl9pPr>
    </p:bodyStyle>
    <p:otherStyle>
      <a:defPPr>
        <a:defRPr lang="en-US"/>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stakano@apricot.ocn.ne.jp" TargetMode="External"/><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70647" y="4548071"/>
            <a:ext cx="5069541" cy="4830553"/>
          </a:xfrm>
          <a:prstGeom prst="rect">
            <a:avLst/>
          </a:prstGeom>
          <a:noFill/>
          <a:ln>
            <a:noFill/>
          </a:ln>
        </p:spPr>
        <p:txBody>
          <a:bodyPr wrap="square" rtlCol="0">
            <a:spAutoFit/>
          </a:bodyPr>
          <a:lstStyle/>
          <a:p>
            <a:pPr>
              <a:lnSpc>
                <a:spcPts val="2800"/>
              </a:lnSpc>
            </a:pPr>
            <a:r>
              <a:rPr lang="ja-JP" altLang="en-US" sz="1600" b="1" dirty="0"/>
              <a:t> </a:t>
            </a:r>
            <a:r>
              <a:rPr lang="ja-JP" altLang="en-US" sz="1400" b="1" dirty="0"/>
              <a:t>当社は規格既製品を主力とするトレーのメーカーです</a:t>
            </a:r>
            <a:r>
              <a:rPr lang="ja-JP" altLang="en-US" sz="1600" b="1" dirty="0"/>
              <a:t>。</a:t>
            </a:r>
            <a:endParaRPr lang="en-US" altLang="ja-JP" sz="1600" b="1" dirty="0"/>
          </a:p>
          <a:p>
            <a:endParaRPr lang="en-US" altLang="ja-JP" sz="1200" b="1" dirty="0"/>
          </a:p>
          <a:p>
            <a:r>
              <a:rPr lang="ja-JP" altLang="en-US" sz="1200" b="1" dirty="0"/>
              <a:t>トレーが欲しいけど金型代に費用をかけたくない。量も少しあればいい。</a:t>
            </a:r>
            <a:endParaRPr lang="en-US" altLang="ja-JP" sz="1200" b="1" dirty="0"/>
          </a:p>
          <a:p>
            <a:r>
              <a:rPr lang="ja-JP" altLang="en-US" sz="1200" b="1" dirty="0"/>
              <a:t>そのようなお悩みを当社のトレーで解決！</a:t>
            </a:r>
            <a:endParaRPr lang="en-US" altLang="ja-JP" sz="1200" b="1" dirty="0"/>
          </a:p>
          <a:p>
            <a:endParaRPr lang="en-US" altLang="ja-JP" sz="1400" b="1" dirty="0">
              <a:solidFill>
                <a:srgbClr val="00B050"/>
              </a:solidFill>
            </a:endParaRPr>
          </a:p>
          <a:p>
            <a:r>
              <a:rPr lang="ja-JP" altLang="en-US" sz="1400" b="1" dirty="0">
                <a:solidFill>
                  <a:srgbClr val="FF0000"/>
                </a:solidFill>
                <a:effectLst>
                  <a:glow rad="228600">
                    <a:schemeClr val="accent6">
                      <a:satMod val="175000"/>
                      <a:alpha val="40000"/>
                    </a:schemeClr>
                  </a:glow>
                </a:effectLst>
                <a:highlight>
                  <a:srgbClr val="FFFF00"/>
                </a:highlight>
              </a:rPr>
              <a:t>専用トレーの作製をお考えのお客様にもご対応しておりますのでお気軽にご連絡ください。</a:t>
            </a:r>
            <a:endParaRPr lang="en-US" altLang="ja-JP" sz="1400" b="1" dirty="0">
              <a:solidFill>
                <a:srgbClr val="FF0000"/>
              </a:solidFill>
              <a:effectLst>
                <a:glow rad="228600">
                  <a:schemeClr val="accent6">
                    <a:satMod val="175000"/>
                    <a:alpha val="40000"/>
                  </a:schemeClr>
                </a:glow>
              </a:effectLst>
              <a:highlight>
                <a:srgbClr val="FFFF00"/>
              </a:highlight>
            </a:endParaRPr>
          </a:p>
          <a:p>
            <a:pPr>
              <a:lnSpc>
                <a:spcPts val="2800"/>
              </a:lnSpc>
            </a:pPr>
            <a:r>
              <a:rPr lang="ja-JP" altLang="en-US" sz="2000" b="1" dirty="0"/>
              <a:t>  </a:t>
            </a:r>
            <a:endParaRPr lang="en-US" altLang="ja-JP" sz="2000" b="1" dirty="0"/>
          </a:p>
          <a:p>
            <a:pPr>
              <a:lnSpc>
                <a:spcPts val="2800"/>
              </a:lnSpc>
            </a:pPr>
            <a:endParaRPr lang="en-US" altLang="ja-JP" sz="2000" b="1" dirty="0"/>
          </a:p>
          <a:p>
            <a:pPr>
              <a:lnSpc>
                <a:spcPts val="2800"/>
              </a:lnSpc>
            </a:pPr>
            <a:endParaRPr lang="en-US" altLang="ja-JP" sz="2000" b="1" dirty="0"/>
          </a:p>
          <a:p>
            <a:pPr>
              <a:lnSpc>
                <a:spcPts val="2800"/>
              </a:lnSpc>
            </a:pPr>
            <a:r>
              <a:rPr lang="ja-JP" altLang="en-US" sz="1400" b="1" dirty="0"/>
              <a:t>  </a:t>
            </a:r>
            <a:r>
              <a:rPr lang="ja-JP" altLang="en-US" sz="1300" b="1" dirty="0"/>
              <a:t>〒</a:t>
            </a:r>
            <a:r>
              <a:rPr lang="en-US" altLang="ja-JP" sz="1300" b="1" dirty="0"/>
              <a:t>399-4101</a:t>
            </a:r>
            <a:endParaRPr kumimoji="1" lang="en-US" altLang="ja-JP" sz="1300" b="1" dirty="0"/>
          </a:p>
          <a:p>
            <a:pPr>
              <a:lnSpc>
                <a:spcPts val="2800"/>
              </a:lnSpc>
            </a:pPr>
            <a:r>
              <a:rPr lang="ja-JP" altLang="en-US" sz="1300" b="1" dirty="0"/>
              <a:t>　長野県駒ケ根市下平</a:t>
            </a:r>
            <a:r>
              <a:rPr lang="en-US" altLang="ja-JP" sz="1300" b="1" dirty="0"/>
              <a:t>292-22</a:t>
            </a:r>
            <a:r>
              <a:rPr lang="ja-JP" altLang="en-US" sz="1300" b="1" dirty="0"/>
              <a:t>　上の原工業団地内</a:t>
            </a:r>
            <a:endParaRPr lang="en-US" altLang="ja-JP" sz="1300" b="1" dirty="0"/>
          </a:p>
          <a:p>
            <a:pPr>
              <a:lnSpc>
                <a:spcPts val="2800"/>
              </a:lnSpc>
            </a:pPr>
            <a:r>
              <a:rPr lang="en-US" altLang="ja-JP" sz="1300" b="1" dirty="0"/>
              <a:t> </a:t>
            </a:r>
            <a:r>
              <a:rPr lang="ja-JP" altLang="en-US" sz="1300" b="1" dirty="0"/>
              <a:t>　℡　 </a:t>
            </a:r>
            <a:r>
              <a:rPr lang="en-US" altLang="ja-JP" sz="1300" b="1" dirty="0"/>
              <a:t>0265-83-0148    </a:t>
            </a:r>
            <a:r>
              <a:rPr kumimoji="1" lang="en-US" altLang="ja-JP" sz="1300" b="1" dirty="0"/>
              <a:t>fax</a:t>
            </a:r>
            <a:r>
              <a:rPr lang="ja-JP" altLang="en-US" sz="1300" b="1" dirty="0"/>
              <a:t> </a:t>
            </a:r>
            <a:r>
              <a:rPr lang="en-US" altLang="ja-JP" sz="1300" b="1" dirty="0"/>
              <a:t>  0265-83-6348</a:t>
            </a:r>
          </a:p>
          <a:p>
            <a:pPr>
              <a:lnSpc>
                <a:spcPts val="2800"/>
              </a:lnSpc>
            </a:pPr>
            <a:r>
              <a:rPr lang="en-US" altLang="ja-JP" sz="1300" b="1" dirty="0"/>
              <a:t>    e-mail  </a:t>
            </a:r>
            <a:r>
              <a:rPr lang="en-US" altLang="ja-JP" b="1" dirty="0">
                <a:solidFill>
                  <a:srgbClr val="FFC000"/>
                </a:solidFill>
                <a:hlinkClick r:id="rId3">
                  <a:extLst>
                    <a:ext uri="{A12FA001-AC4F-418D-AE19-62706E023703}">
                      <ahyp:hlinkClr xmlns:ahyp="http://schemas.microsoft.com/office/drawing/2018/hyperlinkcolor" val="tx"/>
                    </a:ext>
                  </a:extLst>
                </a:hlinkClick>
              </a:rPr>
              <a:t>stakano@apricot.ocn.ne.jp</a:t>
            </a:r>
            <a:endParaRPr lang="en-US" altLang="ja-JP" b="1" dirty="0">
              <a:solidFill>
                <a:srgbClr val="FFC000"/>
              </a:solidFill>
            </a:endParaRPr>
          </a:p>
          <a:p>
            <a:pPr>
              <a:lnSpc>
                <a:spcPts val="2800"/>
              </a:lnSpc>
            </a:pPr>
            <a:r>
              <a:rPr lang="ja-JP" altLang="en-US" sz="1300" b="1" dirty="0"/>
              <a:t>　</a:t>
            </a:r>
            <a:r>
              <a:rPr lang="en-US" altLang="ja-JP" sz="1300" b="1" dirty="0"/>
              <a:t>http://takanoss.com</a:t>
            </a:r>
          </a:p>
          <a:p>
            <a:pPr>
              <a:lnSpc>
                <a:spcPts val="2800"/>
              </a:lnSpc>
            </a:pPr>
            <a:r>
              <a:rPr lang="ja-JP" altLang="en-US" sz="1300" b="1" dirty="0"/>
              <a:t>　代表取締役　高野正雄</a:t>
            </a:r>
            <a:endParaRPr lang="en-US" altLang="ja-JP" sz="1300" b="1" dirty="0"/>
          </a:p>
        </p:txBody>
      </p:sp>
      <p:pic>
        <p:nvPicPr>
          <p:cNvPr id="10" name="図 9">
            <a:extLst>
              <a:ext uri="{FF2B5EF4-FFF2-40B4-BE49-F238E27FC236}">
                <a16:creationId xmlns:a16="http://schemas.microsoft.com/office/drawing/2014/main" id="{1936867B-70BB-3264-FF0C-52C93F25DD1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00952" y="1370499"/>
            <a:ext cx="4639236" cy="3092824"/>
          </a:xfrm>
          <a:prstGeom prst="rect">
            <a:avLst/>
          </a:prstGeom>
          <a:ln>
            <a:noFill/>
          </a:ln>
          <a:effectLst>
            <a:softEdge rad="112500"/>
          </a:effectLst>
        </p:spPr>
      </p:pic>
      <p:sp>
        <p:nvSpPr>
          <p:cNvPr id="2" name="タイトル 1"/>
          <p:cNvSpPr>
            <a:spLocks noGrp="1"/>
          </p:cNvSpPr>
          <p:nvPr>
            <p:ph type="ctrTitle"/>
          </p:nvPr>
        </p:nvSpPr>
        <p:spPr>
          <a:xfrm>
            <a:off x="470647" y="-764"/>
            <a:ext cx="5916706" cy="1305912"/>
          </a:xfrm>
        </p:spPr>
        <p:txBody>
          <a:bodyPr>
            <a:normAutofit fontScale="90000"/>
            <a:scene3d>
              <a:camera prst="orthographicFront"/>
              <a:lightRig rig="threePt" dir="t"/>
            </a:scene3d>
            <a:sp3d extrusionH="57150">
              <a:bevelT w="38100" h="38100"/>
            </a:sp3d>
          </a:bodyPr>
          <a:lstStyle/>
          <a:p>
            <a:pPr algn="l"/>
            <a:r>
              <a:rPr kumimoji="1" lang="ja-JP" altLang="en-US" sz="3200" dirty="0">
                <a:solidFill>
                  <a:schemeClr val="accent2">
                    <a:lumMod val="75000"/>
                  </a:schemeClr>
                </a:solidFill>
                <a:effectLst>
                  <a:glow rad="139700">
                    <a:schemeClr val="accent2">
                      <a:satMod val="175000"/>
                      <a:alpha val="40000"/>
                    </a:schemeClr>
                  </a:glow>
                </a:effectLst>
                <a:latin typeface="HGP創英角ｺﾞｼｯｸUB" pitchFamily="50" charset="-128"/>
                <a:ea typeface="HGP創英角ｺﾞｼｯｸUB" pitchFamily="50" charset="-128"/>
              </a:rPr>
              <a:t>真空成型の</a:t>
            </a:r>
            <a:br>
              <a:rPr kumimoji="1" lang="en-US" altLang="ja-JP" sz="3200" dirty="0">
                <a:solidFill>
                  <a:schemeClr val="accent2">
                    <a:lumMod val="75000"/>
                  </a:schemeClr>
                </a:solidFill>
                <a:effectLst>
                  <a:glow rad="139700">
                    <a:schemeClr val="accent2">
                      <a:satMod val="175000"/>
                      <a:alpha val="40000"/>
                    </a:schemeClr>
                  </a:glow>
                </a:effectLst>
                <a:latin typeface="HGP創英角ｺﾞｼｯｸUB" pitchFamily="50" charset="-128"/>
                <a:ea typeface="HGP創英角ｺﾞｼｯｸUB" pitchFamily="50" charset="-128"/>
              </a:rPr>
            </a:br>
            <a:r>
              <a:rPr kumimoji="1" lang="ja-JP" altLang="en-US" sz="4900" dirty="0">
                <a:solidFill>
                  <a:schemeClr val="accent2">
                    <a:lumMod val="75000"/>
                  </a:schemeClr>
                </a:solidFill>
                <a:effectLst>
                  <a:glow rad="139700">
                    <a:schemeClr val="accent2">
                      <a:satMod val="175000"/>
                      <a:alpha val="40000"/>
                    </a:schemeClr>
                  </a:glow>
                </a:effectLst>
                <a:latin typeface="HGP創英角ｺﾞｼｯｸUB" pitchFamily="50" charset="-128"/>
                <a:ea typeface="HGP創英角ｺﾞｼｯｸUB" pitchFamily="50" charset="-128"/>
              </a:rPr>
              <a:t>株式会社　髙野製作所</a:t>
            </a:r>
          </a:p>
        </p:txBody>
      </p:sp>
      <p:sp>
        <p:nvSpPr>
          <p:cNvPr id="14" name="爆発: 14 pt 13">
            <a:extLst>
              <a:ext uri="{FF2B5EF4-FFF2-40B4-BE49-F238E27FC236}">
                <a16:creationId xmlns:a16="http://schemas.microsoft.com/office/drawing/2014/main" id="{AC9568FF-453D-89A5-929F-73BD1B741D55}"/>
              </a:ext>
            </a:extLst>
          </p:cNvPr>
          <p:cNvSpPr/>
          <p:nvPr/>
        </p:nvSpPr>
        <p:spPr>
          <a:xfrm rot="21132318">
            <a:off x="2305321" y="5964769"/>
            <a:ext cx="5555334" cy="1456234"/>
          </a:xfrm>
          <a:prstGeom prst="irregularSeal2">
            <a:avLst/>
          </a:prstGeom>
          <a:ln w="76200">
            <a:solidFill>
              <a:schemeClr val="accent5"/>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600" b="1" dirty="0">
                <a:solidFill>
                  <a:schemeClr val="tx1"/>
                </a:solidFill>
                <a:latin typeface="AR丸ゴシック体E" panose="020F0909000000000000" pitchFamily="49" charset="-128"/>
                <a:ea typeface="AR丸ゴシック体E" panose="020F0909000000000000" pitchFamily="49" charset="-128"/>
              </a:rPr>
              <a:t>シャフト用トレーが</a:t>
            </a:r>
            <a:endParaRPr kumimoji="1" lang="en-US" altLang="ja-JP" sz="1600" b="1" dirty="0">
              <a:solidFill>
                <a:schemeClr val="tx1"/>
              </a:solidFill>
              <a:latin typeface="AR丸ゴシック体E" panose="020F0909000000000000" pitchFamily="49" charset="-128"/>
              <a:ea typeface="AR丸ゴシック体E" panose="020F0909000000000000" pitchFamily="49" charset="-128"/>
            </a:endParaRPr>
          </a:p>
          <a:p>
            <a:pPr algn="ctr"/>
            <a:r>
              <a:rPr kumimoji="1" lang="ja-JP" altLang="en-US" sz="1600" b="1" dirty="0">
                <a:solidFill>
                  <a:schemeClr val="tx1"/>
                </a:solidFill>
                <a:latin typeface="AR丸ゴシック体E" panose="020F0909000000000000" pitchFamily="49" charset="-128"/>
                <a:ea typeface="AR丸ゴシック体E" panose="020F0909000000000000" pitchFamily="49" charset="-128"/>
              </a:rPr>
              <a:t>新たに加わりました！</a:t>
            </a:r>
            <a:endParaRPr kumimoji="1" lang="en-US" altLang="ja-JP" sz="1600" b="1" dirty="0">
              <a:solidFill>
                <a:schemeClr val="tx1"/>
              </a:solidFill>
              <a:latin typeface="AR丸ゴシック体E" panose="020F0909000000000000" pitchFamily="49" charset="-128"/>
              <a:ea typeface="AR丸ゴシック体E" panose="020F0909000000000000" pitchFamily="49" charset="-128"/>
            </a:endParaRPr>
          </a:p>
        </p:txBody>
      </p:sp>
    </p:spTree>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アトラス">
  <a:themeElements>
    <a:clrScheme name="黄">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アトラス">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トラス">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1119c2e5-8fb9-4d5f-baf1-202c530f2c34">english</DirectSourceMarket>
    <ApprovalStatus xmlns="1119c2e5-8fb9-4d5f-baf1-202c530f2c34">InProgress</ApprovalStatus>
    <MarketSpecific xmlns="1119c2e5-8fb9-4d5f-baf1-202c530f2c34" xsi:nil="true"/>
    <PrimaryImageGen xmlns="1119c2e5-8fb9-4d5f-baf1-202c530f2c34">true</PrimaryImageGen>
    <ThumbnailAssetId xmlns="1119c2e5-8fb9-4d5f-baf1-202c530f2c34" xsi:nil="true"/>
    <TPFriendlyName xmlns="1119c2e5-8fb9-4d5f-baf1-202c530f2c34">イベント告知チラシ</TPFriendlyName>
    <NumericId xmlns="1119c2e5-8fb9-4d5f-baf1-202c530f2c34">-1</NumericId>
    <BusinessGroup xmlns="1119c2e5-8fb9-4d5f-baf1-202c530f2c34" xsi:nil="true"/>
    <SourceTitle xmlns="1119c2e5-8fb9-4d5f-baf1-202c530f2c34">イベント告知チラシ</SourceTitle>
    <APEditor xmlns="1119c2e5-8fb9-4d5f-baf1-202c530f2c34">
      <UserInfo>
        <DisplayName>FAREAST\kaorisat</DisplayName>
        <AccountId>71</AccountId>
        <AccountType/>
      </UserInfo>
    </APEditor>
    <OpenTemplate xmlns="1119c2e5-8fb9-4d5f-baf1-202c530f2c34">true</OpenTemplate>
    <UALocComments xmlns="1119c2e5-8fb9-4d5f-baf1-202c530f2c34" xsi:nil="true"/>
    <ParentAssetId xmlns="1119c2e5-8fb9-4d5f-baf1-202c530f2c34" xsi:nil="true"/>
    <IntlLangReviewDate xmlns="1119c2e5-8fb9-4d5f-baf1-202c530f2c34" xsi:nil="true"/>
    <LastPublishResultLookup xmlns="1119c2e5-8fb9-4d5f-baf1-202c530f2c34" xsi:nil="true"/>
    <PublishStatusLookup xmlns="1119c2e5-8fb9-4d5f-baf1-202c530f2c34">
      <Value>208349</Value>
      <Value>446956</Value>
    </PublishStatusLookup>
    <MachineTranslated xmlns="1119c2e5-8fb9-4d5f-baf1-202c530f2c34">false</MachineTranslated>
    <OriginalSourceMarket xmlns="1119c2e5-8fb9-4d5f-baf1-202c530f2c34">english</OriginalSourceMarket>
    <TPInstallLocation xmlns="1119c2e5-8fb9-4d5f-baf1-202c530f2c34">{My Templates}</TPInstallLocation>
    <APDescription xmlns="1119c2e5-8fb9-4d5f-baf1-202c530f2c34" xsi:nil="true"/>
    <ClipArtFilename xmlns="1119c2e5-8fb9-4d5f-baf1-202c530f2c34" xsi:nil="true"/>
    <ContentItem xmlns="1119c2e5-8fb9-4d5f-baf1-202c530f2c34" xsi:nil="true"/>
    <PublishTargets xmlns="1119c2e5-8fb9-4d5f-baf1-202c530f2c34">OfficeOnline</PublishTargets>
    <TimesCloned xmlns="1119c2e5-8fb9-4d5f-baf1-202c530f2c34" xsi:nil="true"/>
    <Provider xmlns="1119c2e5-8fb9-4d5f-baf1-202c530f2c34">EY006220130</Provider>
    <LastHandOff xmlns="1119c2e5-8fb9-4d5f-baf1-202c530f2c34" xsi:nil="true"/>
    <AssetStart xmlns="1119c2e5-8fb9-4d5f-baf1-202c530f2c34">2009-10-21T22:21:08+00:00</AssetStart>
    <AcquiredFrom xmlns="1119c2e5-8fb9-4d5f-baf1-202c530f2c34" xsi:nil="true"/>
    <TPClientViewer xmlns="1119c2e5-8fb9-4d5f-baf1-202c530f2c34">Microsoft Office PowerPoint</TPClientViewer>
    <IsDeleted xmlns="1119c2e5-8fb9-4d5f-baf1-202c530f2c34">false</IsDeleted>
    <TemplateStatus xmlns="1119c2e5-8fb9-4d5f-baf1-202c530f2c34" xsi:nil="true"/>
    <SubmitterId xmlns="1119c2e5-8fb9-4d5f-baf1-202c530f2c34" xsi:nil="true"/>
    <TPExecutable xmlns="1119c2e5-8fb9-4d5f-baf1-202c530f2c34" xsi:nil="true"/>
    <AssetType xmlns="1119c2e5-8fb9-4d5f-baf1-202c530f2c34">TP</AssetType>
    <CSXUpdate xmlns="1119c2e5-8fb9-4d5f-baf1-202c530f2c34">false</CSXUpdate>
    <ApprovalLog xmlns="1119c2e5-8fb9-4d5f-baf1-202c530f2c34" xsi:nil="true"/>
    <CSXSubmissionDate xmlns="1119c2e5-8fb9-4d5f-baf1-202c530f2c34" xsi:nil="true"/>
    <BugNumber xmlns="1119c2e5-8fb9-4d5f-baf1-202c530f2c34" xsi:nil="true"/>
    <TPComponent xmlns="1119c2e5-8fb9-4d5f-baf1-202c530f2c34">PPTFiles</TPComponent>
    <Milestone xmlns="1119c2e5-8fb9-4d5f-baf1-202c530f2c34" xsi:nil="true"/>
    <OriginAsset xmlns="1119c2e5-8fb9-4d5f-baf1-202c530f2c34" xsi:nil="true"/>
    <AssetId xmlns="1119c2e5-8fb9-4d5f-baf1-202c530f2c34">TP010286279</AssetId>
    <TPLaunchHelpLink xmlns="1119c2e5-8fb9-4d5f-baf1-202c530f2c34" xsi:nil="true"/>
    <TPApplication xmlns="1119c2e5-8fb9-4d5f-baf1-202c530f2c34">PowerPoint</TPApplication>
    <IntlLocPriority xmlns="1119c2e5-8fb9-4d5f-baf1-202c530f2c34" xsi:nil="true"/>
    <IntlLangReviewer xmlns="1119c2e5-8fb9-4d5f-baf1-202c530f2c34" xsi:nil="true"/>
    <HandoffToMSDN xmlns="1119c2e5-8fb9-4d5f-baf1-202c530f2c34" xsi:nil="true"/>
    <PlannedPubDate xmlns="1119c2e5-8fb9-4d5f-baf1-202c530f2c34" xsi:nil="true"/>
    <CrawlForDependencies xmlns="1119c2e5-8fb9-4d5f-baf1-202c530f2c34">false</CrawlForDependencies>
    <TrustLevel xmlns="1119c2e5-8fb9-4d5f-baf1-202c530f2c34">1 Microsoft Managed Content</TrustLevel>
    <IsSearchable xmlns="1119c2e5-8fb9-4d5f-baf1-202c530f2c34">false</IsSearchable>
    <TPNamespace xmlns="1119c2e5-8fb9-4d5f-baf1-202c530f2c34">POWERPNT</TPNamespace>
    <Markets xmlns="1119c2e5-8fb9-4d5f-baf1-202c530f2c34"/>
    <IntlLangReview xmlns="1119c2e5-8fb9-4d5f-baf1-202c530f2c34" xsi:nil="true"/>
    <AverageRating xmlns="1119c2e5-8fb9-4d5f-baf1-202c530f2c34" xsi:nil="true"/>
    <UAProjectedTotalWords xmlns="1119c2e5-8fb9-4d5f-baf1-202c530f2c34" xsi:nil="true"/>
    <OutputCachingOn xmlns="1119c2e5-8fb9-4d5f-baf1-202c530f2c34">false</OutputCachingOn>
    <TPCommandLine xmlns="1119c2e5-8fb9-4d5f-baf1-202c530f2c34">{PP} /n {FilePath}</TPCommandLine>
    <TPAppVersion xmlns="1119c2e5-8fb9-4d5f-baf1-202c530f2c34">12</TPAppVersion>
    <APAuthor xmlns="1119c2e5-8fb9-4d5f-baf1-202c530f2c34">
      <UserInfo>
        <DisplayName/>
        <AccountId>-1</AccountId>
        <AccountType/>
      </UserInfo>
    </APAuthor>
    <EditorialStatus xmlns="1119c2e5-8fb9-4d5f-baf1-202c530f2c34" xsi:nil="true"/>
    <TPLaunchHelpLinkType xmlns="1119c2e5-8fb9-4d5f-baf1-202c530f2c34">Template</TPLaunchHelpLinkType>
    <LastModifiedDateTime xmlns="1119c2e5-8fb9-4d5f-baf1-202c530f2c34" xsi:nil="true"/>
    <UACurrentWords xmlns="1119c2e5-8fb9-4d5f-baf1-202c530f2c34">0</UACurrentWords>
    <UALocRecommendation xmlns="1119c2e5-8fb9-4d5f-baf1-202c530f2c34">Localize</UALocRecommendation>
    <ArtSampleDocs xmlns="1119c2e5-8fb9-4d5f-baf1-202c530f2c34" xsi:nil="true"/>
    <UANotes xmlns="1119c2e5-8fb9-4d5f-baf1-202c530f2c34" xsi:nil="true"/>
    <ShowIn xmlns="1119c2e5-8fb9-4d5f-baf1-202c530f2c34">On Web no search</ShowIn>
    <CSXHash xmlns="1119c2e5-8fb9-4d5f-baf1-202c530f2c34" xsi:nil="true"/>
    <VoteCount xmlns="1119c2e5-8fb9-4d5f-baf1-202c530f2c34" xsi:nil="true"/>
    <DSATActionTaken xmlns="1119c2e5-8fb9-4d5f-baf1-202c530f2c34" xsi:nil="true"/>
    <AssetExpire xmlns="1119c2e5-8fb9-4d5f-baf1-202c530f2c34">2100-01-01T00:00:00+00:00</AssetExpire>
    <CSXSubmissionMarket xmlns="1119c2e5-8fb9-4d5f-baf1-202c530f2c34" xsi:nil="true"/>
    <Manager xmlns="1119c2e5-8fb9-4d5f-baf1-202c530f2c34" xsi:nil="true"/>
    <OOCacheId xmlns="1119c2e5-8fb9-4d5f-baf1-202c530f2c34" xsi:nil="true"/>
    <EditorialTags xmlns="1119c2e5-8fb9-4d5f-baf1-202c530f2c34" xsi:nil="true"/>
    <LegacyData xmlns="1119c2e5-8fb9-4d5f-baf1-202c530f2c34" xsi:nil="true"/>
    <Providers xmlns="1119c2e5-8fb9-4d5f-baf1-202c530f2c34" xsi:nil="true"/>
    <TemplateTemplateType xmlns="1119c2e5-8fb9-4d5f-baf1-202c530f2c34">PowerPoint 12 Default</TemplateTemplateType>
    <PolicheckWords xmlns="1119c2e5-8fb9-4d5f-baf1-202c530f2c34" xsi:nil="true"/>
    <FriendlyTitle xmlns="1119c2e5-8fb9-4d5f-baf1-202c530f2c34" xsi:nil="true"/>
    <Downloads xmlns="1119c2e5-8fb9-4d5f-baf1-202c530f2c34">0</Downloads>
    <LocPublishedDependentAssetsLookup xmlns="1119c2e5-8fb9-4d5f-baf1-202c530f2c34" xsi:nil="true"/>
    <FeatureTagsTaxHTField0 xmlns="1119c2e5-8fb9-4d5f-baf1-202c530f2c34">
      <Terms xmlns="http://schemas.microsoft.com/office/infopath/2007/PartnerControls"/>
    </FeatureTagsTaxHTField0>
    <TaxCatchAll xmlns="1119c2e5-8fb9-4d5f-baf1-202c530f2c34"/>
    <LocComments xmlns="1119c2e5-8fb9-4d5f-baf1-202c530f2c34" xsi:nil="true"/>
    <LocProcessedForMarketsLookup xmlns="1119c2e5-8fb9-4d5f-baf1-202c530f2c34" xsi:nil="true"/>
    <RecommendationsModifier xmlns="1119c2e5-8fb9-4d5f-baf1-202c530f2c34" xsi:nil="true"/>
    <LocOverallHandbackStatusLookup xmlns="1119c2e5-8fb9-4d5f-baf1-202c530f2c34" xsi:nil="true"/>
    <LocNewPublishedVersionLookup xmlns="1119c2e5-8fb9-4d5f-baf1-202c530f2c34" xsi:nil="true"/>
    <BlockPublish xmlns="1119c2e5-8fb9-4d5f-baf1-202c530f2c34" xsi:nil="true"/>
    <ScenarioTagsTaxHTField0 xmlns="1119c2e5-8fb9-4d5f-baf1-202c530f2c34">
      <Terms xmlns="http://schemas.microsoft.com/office/infopath/2007/PartnerControls"/>
    </ScenarioTagsTaxHTField0>
    <LocOverallLocStatusLookup xmlns="1119c2e5-8fb9-4d5f-baf1-202c530f2c34" xsi:nil="true"/>
    <LocOverallPreviewStatusLookup xmlns="1119c2e5-8fb9-4d5f-baf1-202c530f2c34" xsi:nil="true"/>
    <LocManualTestRequired xmlns="1119c2e5-8fb9-4d5f-baf1-202c530f2c34" xsi:nil="true"/>
    <LocOverallPublishStatusLookup xmlns="1119c2e5-8fb9-4d5f-baf1-202c530f2c34" xsi:nil="true"/>
    <LocPublishedLinkedAssetsLookup xmlns="1119c2e5-8fb9-4d5f-baf1-202c530f2c34" xsi:nil="true"/>
    <InternalTagsTaxHTField0 xmlns="1119c2e5-8fb9-4d5f-baf1-202c530f2c34">
      <Terms xmlns="http://schemas.microsoft.com/office/infopath/2007/PartnerControls"/>
    </InternalTagsTaxHTField0>
    <LocProcessedForHandoffsLookup xmlns="1119c2e5-8fb9-4d5f-baf1-202c530f2c34" xsi:nil="true"/>
    <LocalizationTagsTaxHTField0 xmlns="1119c2e5-8fb9-4d5f-baf1-202c530f2c34">
      <Terms xmlns="http://schemas.microsoft.com/office/infopath/2007/PartnerControls"/>
    </LocalizationTagsTaxHTField0>
    <CampaignTagsTaxHTField0 xmlns="1119c2e5-8fb9-4d5f-baf1-202c530f2c34">
      <Terms xmlns="http://schemas.microsoft.com/office/infopath/2007/PartnerControls"/>
    </CampaignTagsTaxHTField0>
    <LocLastLocAttemptVersionLookup xmlns="1119c2e5-8fb9-4d5f-baf1-202c530f2c34">45457</LocLastLocAttemptVersionLookup>
    <LocLastLocAttemptVersionTypeLookup xmlns="1119c2e5-8fb9-4d5f-baf1-202c530f2c34" xsi:nil="true"/>
    <LocRecommendedHandoff xmlns="1119c2e5-8fb9-4d5f-baf1-202c530f2c34" xsi:nil="true"/>
    <OriginalRelease xmlns="1119c2e5-8fb9-4d5f-baf1-202c530f2c34">14</OriginalRelease>
    <LocMarketGroupTiers2 xmlns="1119c2e5-8fb9-4d5f-baf1-202c530f2c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A1C0A2C-98C8-4147-919B-F485177A0B92}">
  <ds:schemaRefs>
    <ds:schemaRef ds:uri="http://purl.org/dc/dcmitype/"/>
    <ds:schemaRef ds:uri="http://purl.org/dc/elements/1.1/"/>
    <ds:schemaRef ds:uri="http://schemas.microsoft.com/office/2006/metadata/properties"/>
    <ds:schemaRef ds:uri="1119c2e5-8fb9-4d5f-baf1-202c530f2c34"/>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706968F-F6B9-46F3-9D4F-BDB8175BB5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AC9C89-FEDC-41A2-8865-7C49606994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TM02900720[[fn=インテグラル]]</Template>
  <TotalTime>252</TotalTime>
  <Words>118</Words>
  <Application>Microsoft Office PowerPoint</Application>
  <PresentationFormat>A4 210 x 297 mm</PresentationFormat>
  <Paragraphs>19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1</vt:i4>
      </vt:variant>
    </vt:vector>
  </HeadingPairs>
  <TitlesOfParts>
    <vt:vector size="11" baseType="lpstr">
      <vt:lpstr>AR丸ゴシック体E</vt:lpstr>
      <vt:lpstr>HGP創英角ｺﾞｼｯｸUB</vt:lpstr>
      <vt:lpstr>Calibri</vt:lpstr>
      <vt:lpstr>Calibri Light</vt:lpstr>
      <vt:lpstr>Rockwell</vt:lpstr>
      <vt:lpstr>Wingdings</vt:lpstr>
      <vt:lpstr>Wingdings 2</vt:lpstr>
      <vt:lpstr>HDOfficeLightV0</vt:lpstr>
      <vt:lpstr>1_HDOfficeLightV0</vt:lpstr>
      <vt:lpstr>アトラス</vt:lpstr>
      <vt:lpstr>真空成型の 株式会社　髙野製作所</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株式会社高野製作所</dc:title>
  <dc:creator>髙野 真理亜</dc:creator>
  <cp:lastModifiedBy>正雄 髙野</cp:lastModifiedBy>
  <cp:revision>5</cp:revision>
  <cp:lastPrinted>2023-06-09T05:02:27Z</cp:lastPrinted>
  <dcterms:created xsi:type="dcterms:W3CDTF">2023-06-09T04:03:08Z</dcterms:created>
  <dcterms:modified xsi:type="dcterms:W3CDTF">2024-02-20T06:26:23Z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Applications">
    <vt:lpwstr>1324;#PowerPoint 12;#1665;# Template 12</vt:lpwstr>
  </property>
  <property fmtid="{D5CDD505-2E9C-101B-9397-08002B2CF9AE}" pid="7" name="PolicheckCounter">
    <vt:lpwstr>0</vt:lpwstr>
  </property>
  <property fmtid="{D5CDD505-2E9C-101B-9397-08002B2CF9AE}" pid="8" name="PolicheckStatus">
    <vt:lpwstr>0</vt:lpwstr>
  </property>
  <property fmtid="{D5CDD505-2E9C-101B-9397-08002B2CF9AE}" pid="9" name="APTrustLevel">
    <vt:r8>0</vt:r8>
  </property>
</Properties>
</file>